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Quattrocento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9" roundtripDataSignature="AMtx7mjXimmTGiKGzwMrqE4t3xNXfaJQ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QuattrocentoSans-regular.fntdata"/><Relationship Id="rId14" Type="http://schemas.openxmlformats.org/officeDocument/2006/relationships/slide" Target="slides/slide9.xml"/><Relationship Id="rId17" Type="http://schemas.openxmlformats.org/officeDocument/2006/relationships/font" Target="fonts/QuattrocentoSans-italic.fntdata"/><Relationship Id="rId16" Type="http://schemas.openxmlformats.org/officeDocument/2006/relationships/font" Target="fonts/QuattrocentoSans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Quattrocento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833019" y="-1623213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10688637" y="1371606"/>
            <a:ext cx="5851525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3271838" y="-2184394"/>
            <a:ext cx="5851525" cy="10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1" type="ftr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4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1" type="ftr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812800" y="1600205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2" type="body"/>
          </p:nvPr>
        </p:nvSpPr>
        <p:spPr>
          <a:xfrm>
            <a:off x="8229600" y="1600205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15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1" type="ftr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6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16"/>
          <p:cNvSpPr txBox="1"/>
          <p:nvPr>
            <p:ph idx="3" type="body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6"/>
          <p:cNvSpPr txBox="1"/>
          <p:nvPr>
            <p:ph idx="4" type="body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l-PL">
                <a:latin typeface="Arial"/>
                <a:ea typeface="Arial"/>
                <a:cs typeface="Arial"/>
                <a:sym typeface="Arial"/>
              </a:rPr>
              <a:t>„Jak zdrowo żyć”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2468880" y="4833256"/>
            <a:ext cx="7511143" cy="1815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pl-PL">
                <a:latin typeface="Quattrocento Sans"/>
                <a:ea typeface="Quattrocento Sans"/>
                <a:cs typeface="Quattrocento Sans"/>
                <a:sym typeface="Quattrocento Sans"/>
              </a:rPr>
              <a:t>Roksana Szeża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pl-PL">
                <a:latin typeface="Quattrocento Sans"/>
                <a:ea typeface="Quattrocento Sans"/>
                <a:cs typeface="Quattrocento Sans"/>
                <a:sym typeface="Quattrocento Sans"/>
              </a:rPr>
              <a:t>Klasa.VIII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Uprawiasz sport? Badaj się! - Pacjent - Diagnostyka Laboratoria Medyczne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517" y="209006"/>
            <a:ext cx="3306083" cy="1841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drowe jedzenie w szkole – dlaczego jest tak ważne? - NajlepszeMedia.pl"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2812" y="195944"/>
            <a:ext cx="2783565" cy="1859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 daje jazda na rowerze? Poznaj 5 zalet! - Multibike"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92489" y="235447"/>
            <a:ext cx="4599066" cy="1815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609600" y="274638"/>
            <a:ext cx="10972800" cy="561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l-PL"/>
              <a:t>Co to jest zdrowie?</a:t>
            </a:r>
            <a:endParaRPr/>
          </a:p>
        </p:txBody>
      </p: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 sz="2800">
                <a:latin typeface="Arial"/>
                <a:ea typeface="Arial"/>
                <a:cs typeface="Arial"/>
                <a:sym typeface="Arial"/>
              </a:rPr>
              <a:t>Według</a:t>
            </a:r>
            <a:r>
              <a:rPr lang="pl-PL" sz="2800">
                <a:latin typeface="Arial"/>
                <a:ea typeface="Arial"/>
                <a:cs typeface="Arial"/>
                <a:sym typeface="Arial"/>
              </a:rPr>
              <a:t> definicji Światowej Organizacji Zdrowia (WHO), zdrowie jest pełnią fizycznego , psychicznego i społecznego dobrostanu człowieka.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 sz="2800">
                <a:latin typeface="Arial"/>
                <a:ea typeface="Arial"/>
                <a:cs typeface="Arial"/>
                <a:sym typeface="Arial"/>
              </a:rPr>
              <a:t>Jeżeli człowiek jest zdrowy , może cieszyć się życiem. Dobry stan zdrowia oznacza stały i wysoki poziom czystej energii , równowagę emocjonalną , jasność umysłu , odporność na choroby , umiejętność obrony przez nowotworami oraz chorobami układu krążenia , co prowadzi do spowolnienia procesu starzenia i długiego życia.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609600" y="274638"/>
            <a:ext cx="547769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-PL">
                <a:latin typeface="Arial"/>
                <a:ea typeface="Arial"/>
                <a:cs typeface="Arial"/>
                <a:sym typeface="Arial"/>
              </a:rPr>
              <a:t>Zasady zdrowego trybu życia: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/>
          <p:nvPr>
            <p:ph idx="1" type="body"/>
          </p:nvPr>
        </p:nvSpPr>
        <p:spPr>
          <a:xfrm>
            <a:off x="3736475" y="1902850"/>
            <a:ext cx="3122100" cy="4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pl-PL" sz="2220">
                <a:latin typeface="Arial"/>
                <a:ea typeface="Arial"/>
                <a:cs typeface="Arial"/>
                <a:sym typeface="Arial"/>
              </a:rPr>
              <a:t>1. Prawidłowe żywienia</a:t>
            </a:r>
            <a:endParaRPr sz="2220"/>
          </a:p>
          <a:p>
            <a:pPr indent="-31115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pl-PL" sz="2220">
                <a:latin typeface="Arial"/>
                <a:ea typeface="Arial"/>
                <a:cs typeface="Arial"/>
                <a:sym typeface="Arial"/>
              </a:rPr>
              <a:t>2. Aktywność </a:t>
            </a:r>
            <a:r>
              <a:rPr lang="pl-PL" sz="2220">
                <a:latin typeface="Arial"/>
                <a:ea typeface="Arial"/>
                <a:cs typeface="Arial"/>
                <a:sym typeface="Arial"/>
              </a:rPr>
              <a:t>ruchowa</a:t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indent="-31115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pl-PL" sz="2220">
                <a:latin typeface="Arial"/>
                <a:ea typeface="Arial"/>
                <a:cs typeface="Arial"/>
                <a:sym typeface="Arial"/>
              </a:rPr>
              <a:t>3. Wypoczynek czynny i bierny</a:t>
            </a:r>
            <a:endParaRPr sz="2220"/>
          </a:p>
          <a:p>
            <a:pPr indent="-31115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pl-PL" sz="2220">
                <a:latin typeface="Arial"/>
                <a:ea typeface="Arial"/>
                <a:cs typeface="Arial"/>
                <a:sym typeface="Arial"/>
              </a:rPr>
              <a:t>4. Radość , zadowolenie i pozytywne nastawienie</a:t>
            </a:r>
            <a:endParaRPr sz="2220"/>
          </a:p>
          <a:p>
            <a:pPr indent="-31115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pl-PL" sz="2220">
                <a:latin typeface="Arial"/>
                <a:ea typeface="Arial"/>
                <a:cs typeface="Arial"/>
                <a:sym typeface="Arial"/>
              </a:rPr>
              <a:t>5. Brak nałogów</a:t>
            </a:r>
            <a:endParaRPr sz="2220"/>
          </a:p>
          <a:p>
            <a:pPr indent="-31115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pl-PL" sz="2220">
                <a:latin typeface="Arial"/>
                <a:ea typeface="Arial"/>
                <a:cs typeface="Arial"/>
                <a:sym typeface="Arial"/>
              </a:rPr>
              <a:t>6. Higiena osobista</a:t>
            </a:r>
            <a:endParaRPr sz="2220"/>
          </a:p>
          <a:p>
            <a:pPr indent="-31115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pl-PL" sz="2220">
                <a:latin typeface="Arial"/>
                <a:ea typeface="Arial"/>
                <a:cs typeface="Arial"/>
                <a:sym typeface="Arial"/>
              </a:rPr>
              <a:t>7. Odpowiedni ubiór</a:t>
            </a:r>
            <a:endParaRPr sz="222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o dzieła! Ruch to zdrowie! - Seniorowo"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673" y="381770"/>
            <a:ext cx="5295809" cy="3409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zy można jeść owoce na diecie? | Blog dietetyczny marki LightCatering" id="102" name="Google Shape;10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755" y="3433219"/>
            <a:ext cx="3477439" cy="2536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l-PL" sz="2800"/>
              <a:t>Przestrzegaj zasad </a:t>
            </a:r>
            <a:r>
              <a:rPr lang="pl-PL" sz="2800"/>
              <a:t>racjonalnego</a:t>
            </a:r>
            <a:r>
              <a:rPr lang="pl-PL" sz="2800"/>
              <a:t> żywienia!</a:t>
            </a:r>
            <a:br>
              <a:rPr lang="pl-PL" sz="2800"/>
            </a:br>
            <a:br>
              <a:rPr lang="pl-PL" sz="2800"/>
            </a:br>
            <a:r>
              <a:rPr lang="pl-PL" sz="2800"/>
              <a:t>Spożywaj</a:t>
            </a:r>
            <a:r>
              <a:rPr lang="pl-PL" sz="2800"/>
              <a:t> odpowiednią ilość zróżnicowanego pożywienia.</a:t>
            </a:r>
            <a:endParaRPr sz="2800"/>
          </a:p>
        </p:txBody>
      </p:sp>
      <p:pic>
        <p:nvPicPr>
          <p:cNvPr descr="Zdrowe odżywianie - zasady"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1943" y="1959429"/>
            <a:ext cx="7145383" cy="418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Ogranicz słodycze!!!!</a:t>
            </a:r>
            <a:endParaRPr/>
          </a:p>
        </p:txBody>
      </p:sp>
      <p:pic>
        <p:nvPicPr>
          <p:cNvPr descr="Czy można nagradzać dzieci słodyczami? I karać ich brakiem? | Mamotoja.pl"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4821" y="1629592"/>
            <a:ext cx="6898368" cy="495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Odpowiednia dawka snu.</a:t>
            </a:r>
            <a:endParaRPr/>
          </a:p>
        </p:txBody>
      </p:sp>
      <p:pic>
        <p:nvPicPr>
          <p:cNvPr descr="Śpiący, Człowiek, Kosze, Owoce"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44" y="1380629"/>
            <a:ext cx="4611187" cy="3458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ak spać, żeby się wyspać – ile godzin snu potrzebujemy? | Apteline.pl" id="121" name="Google Shape;12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7918" y="1309417"/>
            <a:ext cx="5683214" cy="3772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Dużo ruchu!</a:t>
            </a:r>
            <a:endParaRPr/>
          </a:p>
        </p:txBody>
      </p:sp>
      <p:pic>
        <p:nvPicPr>
          <p:cNvPr descr="Aktywność fizyczna – główny determinant zdrowia - Farmacja Praktyczna"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471" y="1288878"/>
            <a:ext cx="4043896" cy="2695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Fit: aplikacja, która ma dbać o naszą aktywność fizyczną" id="128" name="Google Shape;12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0067" y="1214846"/>
            <a:ext cx="4244249" cy="28306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 ciekawych sposobów na aktywność fizyczną w domu - Frazesy" id="129" name="Google Shape;12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98469" y="4222760"/>
            <a:ext cx="3949020" cy="263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Bez nałogów!!.</a:t>
            </a:r>
            <a:endParaRPr/>
          </a:p>
        </p:txBody>
      </p:sp>
      <p:pic>
        <p:nvPicPr>
          <p:cNvPr descr="4 typy ludzi zagrożonych uzależnieniem - Noizz" id="135" name="Google Shape;1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712" y="1319350"/>
            <a:ext cx="3423648" cy="47550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akaz Marihuany. Narkotyki Są Nielegalne. | Premium Wektor" id="136" name="Google Shape;13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8466" y="1571125"/>
            <a:ext cx="4960303" cy="4960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Koniec.</a:t>
            </a:r>
            <a:endParaRPr/>
          </a:p>
        </p:txBody>
      </p:sp>
      <p:pic>
        <p:nvPicPr>
          <p:cNvPr descr="Koniec sprzedaży? - #Niesprzedawaj" id="142" name="Google Shape;1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6260" y="1223872"/>
            <a:ext cx="6988570" cy="464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8591" y="5476461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45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2021-04-19T19:36:41Z</dcterms:created>
  <dc:creator>Asus</dc:creator>
</cp:coreProperties>
</file>