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237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fc2c76a0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fc2c76a0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fc2c76a0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fc2c76a0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c2c76a0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c2c76a0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c2c76a0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fc2c76a0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fc2c76a0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fc2c76a0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fc2c76a0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fc2c76a0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fc2c76a0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fc2c76a0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fc2c76a0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fc2c76a0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fc2c76a0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fc2c76a0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fc2c76a0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fc2c76a0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fc2c76a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fc2c76a0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dccf36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dccf36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c2c76a0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fc2c76a0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fc2c76a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fc2c76a0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fc2c76a0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fc2c76a0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fc2c76a0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fc2c76a0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fc2c76a0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fc2c76a0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fc2c76a0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fc2c76a0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fc2c76a0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fc2c76a0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Praktyki zagraniczne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Austria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24.05-05.06.2021r.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228000" cy="4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Służba pięter zajmowała się przeglądem pokoi zajmowanych przez gości, przygotowywaniem pokoi na czysto, przegląd łazienek i korytarzy, obchód całego obiektu, uzupełnienie wyposażenia j.m. </a:t>
            </a:r>
            <a:endParaRPr sz="2600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250" y="536600"/>
            <a:ext cx="3227999" cy="430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/>
              <a:t>W trakcie praktyk mieliśmy także czas wolny, który wykorzystywaliśmy bardzo aktywnie.</a:t>
            </a:r>
            <a:endParaRPr sz="4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104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Jednego dnia w czasie wolnym pomiędzy zmianami wybrałyśmy się spacerkiem na </a:t>
            </a:r>
            <a:r>
              <a:rPr lang="pl" sz="2600" b="1"/>
              <a:t>Bad Fusch</a:t>
            </a:r>
            <a:r>
              <a:rPr lang="pl" sz="2600"/>
              <a:t>, oddalony o 4 km od pensjonatu. </a:t>
            </a:r>
            <a:endParaRPr sz="260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350" y="281346"/>
            <a:ext cx="5549650" cy="370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2682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Innego dnia wraz z właścicielami pensjonatu wybraliśmy się na punkt widokowy na samym szczycie lodowca.</a:t>
            </a:r>
            <a:endParaRPr sz="2600"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950" y="9597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5185224" cy="26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9129" y="2607800"/>
            <a:ext cx="5634872" cy="2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16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400" y="0"/>
            <a:ext cx="3522601" cy="264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1750"/>
            <a:ext cx="3465114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8694" y="2643600"/>
            <a:ext cx="5555304" cy="24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81025" cy="298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751" y="1"/>
            <a:ext cx="3735249" cy="49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81126" cy="35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676" y="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94327" cy="39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727" y="152400"/>
            <a:ext cx="3544874" cy="476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Praktyka odbywała się w bardzo miłej atmosferze, wszystkie wróciłyśmy do domów szczęśliwe z niezapomnianymi wspomnieniami oraz poszerzonymi umiejętnościami naszego zawodu. 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30825" y="289050"/>
            <a:ext cx="3921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W maju 2021r. odbyłyśmy dwutygodniową praktykę w pensjonacie ,,Imbachhorn”, prowadzonym przez Państwa Kotowskich. </a:t>
            </a:r>
            <a:endParaRPr sz="2400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275" y="289050"/>
            <a:ext cx="5248724" cy="342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,,Kompetencje bez granic”</a:t>
            </a:r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300" y="1017800"/>
            <a:ext cx="5396890" cy="40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066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Pensjonat znajduje się w miejscowości </a:t>
            </a:r>
            <a:r>
              <a:rPr lang="pl" sz="2600" b="1"/>
              <a:t>Fusch, </a:t>
            </a:r>
            <a:r>
              <a:rPr lang="pl" sz="2600"/>
              <a:t>w samym sercu Alp. </a:t>
            </a:r>
            <a:endParaRPr sz="2600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100" y="276350"/>
            <a:ext cx="5731901" cy="38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760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Praktyki odbyłyśmy w siedmioosobowej grupie: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Zuzia Makowska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Wiktoria Adamska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Wiktoria Kucharska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Paula Moskwa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Patrycja Wichrowska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Izabela Pióro </a:t>
            </a:r>
            <a:endParaRPr sz="260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2600"/>
              <a:t>Oliwia Antosiewicz</a:t>
            </a:r>
            <a:endParaRPr sz="26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700" y="0"/>
            <a:ext cx="3276311" cy="438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47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Podczas praktyki nauczyłyśmy się pracy na wielu stanowiskach, poznałyśmy tajniki funkcjonowania obietku. 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Zostałyśmy podzielone na zmiany, z kolei każda zmiana miała swoje przydzielone zadania.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190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Zmiana śniadaniowa miała za zadanie przygotowanie bufetu, obsługę gości a także posprzątanie po śniadaniu.</a:t>
            </a:r>
            <a:endParaRPr sz="26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075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r="-6123" b="4269"/>
          <a:stretch/>
        </p:blipFill>
        <p:spPr>
          <a:xfrm>
            <a:off x="973900" y="0"/>
            <a:ext cx="4094074" cy="49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4675" y="0"/>
            <a:ext cx="3439325" cy="45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2682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/>
              <a:t>Zadaniem zmiany kolacyjnej było przygotowanie obiadokolacji, obsługa zmywaka i sprzątanie sali po zakończeniu posiłków przez gości.</a:t>
            </a:r>
            <a:endParaRPr sz="26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175" y="0"/>
            <a:ext cx="38576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47850" cy="366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751" y="1715200"/>
            <a:ext cx="2571225" cy="34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6975" y="1"/>
            <a:ext cx="3887024" cy="291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Pokaz na ekranie (16:9)</PresentationFormat>
  <Paragraphs>23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Roboto</vt:lpstr>
      <vt:lpstr>Geometric</vt:lpstr>
      <vt:lpstr>Praktyki zagraniczne  Austria</vt:lpstr>
      <vt:lpstr>W maju 2021r. odbyłyśmy dwutygodniową praktykę w pensjonacie ,,Imbachhorn”, prowadzonym przez Państwa Kotowskich. </vt:lpstr>
      <vt:lpstr>Pensjonat znajduje się w miejscowości Fusch, w samym sercu Alp. </vt:lpstr>
      <vt:lpstr>Praktyki odbyłyśmy w siedmioosobowej grupie: Zuzia Makowska Wiktoria Adamska Wiktoria Kucharska Paula Moskwa Patrycja Wichrowska Izabela Pióro  Oliwia Antosiewicz</vt:lpstr>
      <vt:lpstr>Podczas praktyki nauczyłyśmy się pracy na wielu stanowiskach, poznałyśmy tajniki funkcjonowania obietku.  Zostałyśmy podzielone na zmiany, z kolei każda zmiana miała swoje przydzielone zadania.</vt:lpstr>
      <vt:lpstr>Zmiana śniadaniowa miała za zadanie przygotowanie bufetu, obsługę gości a także posprzątanie po śniadaniu.</vt:lpstr>
      <vt:lpstr>Prezentacja programu PowerPoint</vt:lpstr>
      <vt:lpstr>Zadaniem zmiany kolacyjnej było przygotowanie obiadokolacji, obsługa zmywaka i sprzątanie sali po zakończeniu posiłków przez gości.</vt:lpstr>
      <vt:lpstr>Prezentacja programu PowerPoint</vt:lpstr>
      <vt:lpstr>Służba pięter zajmowała się przeglądem pokoi zajmowanych przez gości, przygotowywaniem pokoi na czysto, przegląd łazienek i korytarzy, obchód całego obiektu, uzupełnienie wyposażenia j.m. </vt:lpstr>
      <vt:lpstr>W trakcie praktyk mieliśmy także czas wolny, który wykorzystywaliśmy bardzo aktywnie.</vt:lpstr>
      <vt:lpstr>Jednego dnia w czasie wolnym pomiędzy zmianami wybrałyśmy się spacerkiem na Bad Fusch, oddalony o 4 km od pensjonatu. </vt:lpstr>
      <vt:lpstr>Innego dnia wraz z właścicielami pensjonatu wybraliśmy się na punkt widokowy na samym szczycie lodowca.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Praktyka odbywała się w bardzo miłej atmosferze, wszystkie wróciłyśmy do domów szczęśliwe z niezapomnianymi wspomnieniami oraz poszerzonymi umiejętnościami naszego zawodu. </vt:lpstr>
      <vt:lpstr>,,Kompetencje bez granic”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zagraniczne  Austria</dc:title>
  <dc:creator>Kazimierz</dc:creator>
  <cp:lastModifiedBy>Kazimierz</cp:lastModifiedBy>
  <cp:revision>1</cp:revision>
  <dcterms:modified xsi:type="dcterms:W3CDTF">2021-12-29T14:24:56Z</dcterms:modified>
</cp:coreProperties>
</file>