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6DBD-0FC9-4B58-91EE-14186C30A7E2}" type="datetimeFigureOut">
              <a:rPr lang="pl-PL" smtClean="0"/>
              <a:pPr/>
              <a:t>29.12.2021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E5B0-A104-4969-962F-04E25731ABB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14379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1500174"/>
            <a:ext cx="6400800" cy="4181492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,,Kompetencje bez granic”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realizowany w ramach projektu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,,Międzynarodowa mobilność edukacyjna uczniów i absolwentów oraz kadry kształcenia zawodowego”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realizowanego ze środków PO WER na zasadach Programu Erasmus+.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348267" y="357166"/>
            <a:ext cx="24474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Projekt: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Symbol zastępczy zawartości 5" descr="n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14317" y="285728"/>
            <a:ext cx="9115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03.10.2021- Zwiedzanie Drezna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n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200405" cy="2400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n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571612"/>
            <a:ext cx="333377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n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857628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5500726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-248480" y="285728"/>
            <a:ext cx="96409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09.10.2021- </a:t>
            </a:r>
            <a:r>
              <a:rPr lang="pl-PL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Wróciliśmy do domu</a:t>
            </a:r>
            <a:endParaRPr lang="pl-PL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54874" y="2967335"/>
            <a:ext cx="6434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Prezentacje wykonał: </a:t>
            </a: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Tomasz Janowski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zdobycie praktycznego doświadczenia oraz podwyższenia umiejętności językowych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poszerzanie/pogłębianie wiedzy i umiejętności zdobytych w szkole w rzeczywistych warunkach pracy,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współpraca i współodpowiedzialność 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za podejmowane działania, kształtowanie postaw: tolerancji, szacunku, otwartości 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 wrażliwości międzykulturowej,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zwiększenia znajomości </a:t>
            </a:r>
            <a:b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j. obcego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71736" y="428604"/>
            <a:ext cx="386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Cel projektu: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14290"/>
            <a:ext cx="5852160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571472" y="535782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Termin realizowanego projektu: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26.09.2021-08.10.2021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Prostokąt 3"/>
          <p:cNvSpPr/>
          <p:nvPr/>
        </p:nvSpPr>
        <p:spPr>
          <a:xfrm>
            <a:off x="-59134" y="428604"/>
            <a:ext cx="9262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26.09.2021- Przyjazd do VITALIS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-427022" y="428604"/>
            <a:ext cx="99980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Zwiedzanie </a:t>
            </a:r>
            <a:r>
              <a:rPr lang="pl-PL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Lipska</a:t>
            </a:r>
            <a:endParaRPr lang="pl-PL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Obraz 5" descr="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3429024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Uniwersytet w Lipsku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pl-PL" dirty="0"/>
          </a:p>
        </p:txBody>
      </p:sp>
      <p:pic>
        <p:nvPicPr>
          <p:cNvPr id="6" name="Symbol zastępczy zawartości 5" descr="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-672763" y="357166"/>
            <a:ext cx="104895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27.09.2021- </a:t>
            </a:r>
            <a:r>
              <a:rPr lang="pl-PL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Zaczęliśmy praktyki</a:t>
            </a:r>
            <a:endParaRPr lang="pl-PL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Obraz 5" descr="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643338" cy="459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0"/>
            <a:ext cx="3191545" cy="664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28596" y="371475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7158" y="357187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Praktyki trwały 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od poniedziałku do piątku w pierwszym i drugim tygodniu.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0" y="285728"/>
            <a:ext cx="9145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02.10.2021- Zwiedzanie Berlina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az 5" descr="n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142984"/>
            <a:ext cx="3471866" cy="260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n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115</Words>
  <Application>Microsoft Office PowerPoint</Application>
  <PresentationFormat>Pokaz na ekranie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  </vt:lpstr>
      <vt:lpstr> </vt:lpstr>
      <vt:lpstr> </vt:lpstr>
      <vt:lpstr> </vt:lpstr>
      <vt:lpstr> </vt:lpstr>
      <vt:lpstr>Uniwersytet w Lipsku </vt:lpstr>
      <vt:lpstr> </vt:lpstr>
      <vt:lpstr> </vt:lpstr>
      <vt:lpstr> </vt:lpstr>
      <vt:lpstr> </vt:lpstr>
      <vt:lpstr>Prezentacja programu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Diax_PC</dc:creator>
  <cp:lastModifiedBy>Kazimierz</cp:lastModifiedBy>
  <cp:revision>19</cp:revision>
  <dcterms:created xsi:type="dcterms:W3CDTF">2021-10-23T09:45:22Z</dcterms:created>
  <dcterms:modified xsi:type="dcterms:W3CDTF">2021-12-29T11:56:08Z</dcterms:modified>
</cp:coreProperties>
</file>