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8"/>
  </p:notesMasterIdLst>
  <p:sldIdLst>
    <p:sldId id="268" r:id="rId2"/>
    <p:sldId id="257" r:id="rId3"/>
    <p:sldId id="261" r:id="rId4"/>
    <p:sldId id="262" r:id="rId5"/>
    <p:sldId id="263" r:id="rId6"/>
    <p:sldId id="280" r:id="rId7"/>
    <p:sldId id="266" r:id="rId8"/>
    <p:sldId id="267" r:id="rId9"/>
    <p:sldId id="265" r:id="rId10"/>
    <p:sldId id="269" r:id="rId11"/>
    <p:sldId id="271" r:id="rId12"/>
    <p:sldId id="270" r:id="rId13"/>
    <p:sldId id="281" r:id="rId14"/>
    <p:sldId id="272" r:id="rId15"/>
    <p:sldId id="273" r:id="rId16"/>
    <p:sldId id="274" r:id="rId17"/>
    <p:sldId id="275" r:id="rId18"/>
    <p:sldId id="276" r:id="rId19"/>
    <p:sldId id="277" r:id="rId20"/>
    <p:sldId id="282" r:id="rId21"/>
    <p:sldId id="278" r:id="rId22"/>
    <p:sldId id="279" r:id="rId23"/>
    <p:sldId id="283" r:id="rId24"/>
    <p:sldId id="284" r:id="rId25"/>
    <p:sldId id="285" r:id="rId26"/>
    <p:sldId id="286" r:id="rId27"/>
  </p:sldIdLst>
  <p:sldSz cx="9144000" cy="6858000" type="screen4x3"/>
  <p:notesSz cx="7315200" cy="96012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05" autoAdjust="0"/>
    <p:restoredTop sz="86358" autoAdjust="0"/>
  </p:normalViewPr>
  <p:slideViewPr>
    <p:cSldViewPr>
      <p:cViewPr varScale="1">
        <p:scale>
          <a:sx n="76" d="100"/>
          <a:sy n="76" d="100"/>
        </p:scale>
        <p:origin x="108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71BDEE9-6557-4FE3-A53C-1C560ED31475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D9D88E6-4E1F-4830-8703-6269573AF4D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D88E6-4E1F-4830-8703-6269573AF4DD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D88E6-4E1F-4830-8703-6269573AF4DD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D88E6-4E1F-4830-8703-6269573AF4DD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C0B57-70DA-4191-9C36-0D114263141D}" type="datetimeFigureOut">
              <a:rPr lang="pl-PL" smtClean="0"/>
              <a:pPr/>
              <a:t>06.06.2022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0EFB4-50DC-4548-84F9-D3C814EE7C0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50019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</a:b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etap wiosenny</a:t>
            </a: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2976" y="4714884"/>
            <a:ext cx="7829576" cy="971544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pl-PL" dirty="0" smtClean="0"/>
              <a:t>PROJEKT REALIZOWANY W KLASIE 3 2021/2022</a:t>
            </a: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14282" y="500042"/>
            <a:ext cx="8582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ZDROWO JEM WIĘCEJ WIEM</a:t>
            </a:r>
            <a:endParaRPr lang="pl-PL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6" name="Picture 2" descr="ZDROWO JEMY I ZDROWIE ZACHOWUJEMY!!! - Szkolne Blogi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857364"/>
            <a:ext cx="352427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20220408145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85794"/>
            <a:ext cx="8643966" cy="4875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202204081447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928670"/>
            <a:ext cx="8359766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20220408144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9494" y="571480"/>
            <a:ext cx="9131871" cy="5150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500166" y="285728"/>
            <a:ext cx="6143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</a:rPr>
              <a:t>Dlaczego ruch jest ważny w prawidłowym rozwoju dziecka?</a:t>
            </a:r>
            <a:endParaRPr lang="pl-PL" sz="3600" dirty="0">
              <a:solidFill>
                <a:srgbClr val="00206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1214422"/>
            <a:ext cx="650085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1. Ruch rozwija sprawność fizyczną i kondycję.</a:t>
            </a:r>
          </a:p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b="1" dirty="0" smtClean="0"/>
              <a:t>2. Ruch pozytywnie wpływa na zdolność zapamiętywania i koncentracji.</a:t>
            </a:r>
          </a:p>
          <a:p>
            <a:endParaRPr lang="pl-PL" sz="2000" b="1" dirty="0" smtClean="0"/>
          </a:p>
          <a:p>
            <a:r>
              <a:rPr lang="pl-PL" sz="2000" b="1" dirty="0" smtClean="0"/>
              <a:t>3. Ruch pozwala spożytkować nadmiar energii.</a:t>
            </a:r>
          </a:p>
          <a:p>
            <a:endParaRPr lang="pl-PL" sz="2000" b="1" dirty="0" smtClean="0"/>
          </a:p>
          <a:p>
            <a:pPr marL="342900" indent="-342900">
              <a:buAutoNum type="arabicPeriod" startAt="4"/>
            </a:pPr>
            <a:r>
              <a:rPr lang="pl-PL" sz="2000" b="1" dirty="0" smtClean="0"/>
              <a:t>Ruch relaksuje i redukuje stres.</a:t>
            </a:r>
          </a:p>
          <a:p>
            <a:pPr marL="342900" indent="-342900">
              <a:buAutoNum type="arabicPeriod" startAt="4"/>
            </a:pPr>
            <a:endParaRPr lang="pl-PL" sz="2000" b="1" dirty="0" smtClean="0"/>
          </a:p>
          <a:p>
            <a:pPr marL="342900" indent="-342900">
              <a:buAutoNum type="arabicPeriod" startAt="5"/>
            </a:pPr>
            <a:r>
              <a:rPr lang="pl-PL" sz="2000" b="1" dirty="0" smtClean="0"/>
              <a:t>Ruch uczy pewności siebie, konsekwencji i wytrwałości.</a:t>
            </a:r>
          </a:p>
          <a:p>
            <a:pPr marL="342900" indent="-342900">
              <a:buAutoNum type="arabicPeriod" startAt="5"/>
            </a:pPr>
            <a:endParaRPr lang="pl-PL" sz="2000" b="1" dirty="0" smtClean="0"/>
          </a:p>
          <a:p>
            <a:pPr marL="342900" indent="-342900">
              <a:buFontTx/>
              <a:buAutoNum type="arabicPeriod" startAt="5"/>
            </a:pPr>
            <a:r>
              <a:rPr lang="pl-PL" sz="2000" b="1" dirty="0" smtClean="0"/>
              <a:t>Poprawa samopoczucia, zmniejszenie napięcia i poziomu stresu.</a:t>
            </a:r>
          </a:p>
          <a:p>
            <a:pPr marL="342900" indent="-342900">
              <a:buFontTx/>
              <a:buAutoNum type="arabicPeriod" startAt="5"/>
            </a:pPr>
            <a:endParaRPr lang="pl-PL" sz="2000" b="1" dirty="0" smtClean="0"/>
          </a:p>
          <a:p>
            <a:pPr marL="342900" indent="-342900">
              <a:buFontTx/>
              <a:buAutoNum type="arabicPeriod" startAt="5"/>
            </a:pPr>
            <a:r>
              <a:rPr lang="pl-PL" sz="2000" b="1" dirty="0"/>
              <a:t>P</a:t>
            </a:r>
            <a:r>
              <a:rPr lang="pl-PL" sz="2000" b="1" dirty="0" smtClean="0"/>
              <a:t>oprawa </a:t>
            </a:r>
            <a:r>
              <a:rPr lang="pl-PL" sz="2000" b="1" dirty="0" smtClean="0"/>
              <a:t>sprawności układu oddechowego poprzez zwiększenie zdolności pobierania i wykorzystania tlenu.</a:t>
            </a:r>
          </a:p>
          <a:p>
            <a:pPr marL="342900" indent="-342900">
              <a:buFontTx/>
              <a:buAutoNum type="arabicPeriod" startAt="5"/>
            </a:pPr>
            <a:endParaRPr lang="pl-PL" b="1" dirty="0" smtClean="0"/>
          </a:p>
          <a:p>
            <a:pPr marL="342900" indent="-342900">
              <a:buAutoNum type="arabicPeriod" startAt="5"/>
            </a:pPr>
            <a:endParaRPr lang="pl-PL" dirty="0"/>
          </a:p>
        </p:txBody>
      </p:sp>
      <p:pic>
        <p:nvPicPr>
          <p:cNvPr id="35842" name="Picture 2" descr="JAKI SPORT UPRAWIASZ? - Szkolne Blog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357430"/>
            <a:ext cx="4643438" cy="2388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2. AKTYWNIE SPĘDZAMY CZAS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Obraz 4" descr="IMG20220505110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57064"/>
            <a:ext cx="5143504" cy="290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MG20220429120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142984"/>
            <a:ext cx="5072066" cy="2860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20220505111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65348" cy="229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IMG20220428111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4733" y="3857628"/>
            <a:ext cx="5049267" cy="284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IMG202204281106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28934"/>
            <a:ext cx="4143372" cy="233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IMG202205051106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714356"/>
            <a:ext cx="4572000" cy="257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3. POTRAFIMY STWORZYĆ </a:t>
            </a:r>
            <a:b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WŁASNĄ GRĘ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Obraz 4" descr="IMG202205171629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701105"/>
            <a:ext cx="9144000" cy="5156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5171629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0"/>
            <a:ext cx="48577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517162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216034" y="1358880"/>
            <a:ext cx="6432533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IMG20220517163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98297" y="-826419"/>
            <a:ext cx="3062118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IMG202205171637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954161" y="2189551"/>
            <a:ext cx="3021827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5918" y="285728"/>
            <a:ext cx="5500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</a:rPr>
              <a:t>4. WYCHOWANIE FIZYCZNE –WAŻNA LEKCJA</a:t>
            </a:r>
            <a:endParaRPr lang="pl-PL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714480" y="1643050"/>
            <a:ext cx="5857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 smtClean="0"/>
              <a:t>„Kiedy masz jeden z tych dni, w czasie których czujesz się, jakbyś miał jakiś ciężar na barkach…. zacznij robić przysiady.”</a:t>
            </a:r>
            <a:endParaRPr lang="pl-PL" sz="3000" dirty="0"/>
          </a:p>
        </p:txBody>
      </p:sp>
      <p:pic>
        <p:nvPicPr>
          <p:cNvPr id="4098" name="Picture 2" descr="Sport w PCE – Powiatowe Centrum Edukacyjne w Kętrzyn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214686"/>
            <a:ext cx="5619750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2214554"/>
            <a:ext cx="7472386" cy="2400304"/>
          </a:xfrm>
        </p:spPr>
        <p:txBody>
          <a:bodyPr/>
          <a:lstStyle/>
          <a:p>
            <a:pPr algn="ctr">
              <a:buNone/>
            </a:pPr>
            <a:r>
              <a:rPr lang="pl-PL" b="1" dirty="0"/>
              <a:t>„Choć zdrowie nie jest na pewno wszystkim, to bez zdrowia wszystko jest niczym.” </a:t>
            </a:r>
            <a:endParaRPr lang="pl-PL" b="1" dirty="0" smtClean="0"/>
          </a:p>
          <a:p>
            <a:endParaRPr lang="pl-PL" dirty="0" smtClean="0"/>
          </a:p>
          <a:p>
            <a:pPr algn="r">
              <a:buNone/>
            </a:pPr>
            <a:r>
              <a:rPr lang="pl-PL" sz="2000" i="1" dirty="0"/>
              <a:t>Arthur Schopenhauer</a:t>
            </a:r>
          </a:p>
        </p:txBody>
      </p:sp>
      <p:sp>
        <p:nvSpPr>
          <p:cNvPr id="5" name="Prostokąt 4"/>
          <p:cNvSpPr/>
          <p:nvPr/>
        </p:nvSpPr>
        <p:spPr>
          <a:xfrm>
            <a:off x="844062" y="357167"/>
            <a:ext cx="74357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8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NAJCENNIEJSZYM SKARBEM DLA </a:t>
            </a:r>
            <a:r>
              <a:rPr lang="pl-PL" sz="28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CZŁOWIEKAJEST </a:t>
            </a:r>
            <a:r>
              <a:rPr lang="pl-PL" sz="28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ZDROWIE</a:t>
            </a:r>
            <a:endParaRPr lang="pl-PL" sz="28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Obraz 5" descr="IMG20220119084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35499">
            <a:off x="-441187" y="5729163"/>
            <a:ext cx="2428860" cy="115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20220117123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350828">
            <a:off x="506322" y="323287"/>
            <a:ext cx="990041" cy="175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IMG202201171235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237119">
            <a:off x="6928631" y="3953644"/>
            <a:ext cx="1525739" cy="2705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IMG20220429120000_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228203">
            <a:off x="1434600" y="3682440"/>
            <a:ext cx="3132810" cy="1766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IMG202204291203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14002">
            <a:off x="6423219" y="1529054"/>
            <a:ext cx="2813357" cy="158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14414" y="714356"/>
            <a:ext cx="6858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Jak być aktywnym?- podpowiedź znajdziesz w naszych plakatach </a:t>
            </a: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pl-PL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Obraz 4" descr="ZDJĘCIE SP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28802"/>
            <a:ext cx="9144000" cy="515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202206021854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9228706" cy="5204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202206021853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552"/>
            <a:ext cx="9144000" cy="5156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6021854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62710" y="-1034038"/>
            <a:ext cx="5077108" cy="900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602185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884776" y="-884543"/>
            <a:ext cx="4505603" cy="798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6021853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552"/>
            <a:ext cx="9144000" cy="5156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214546" y="4786322"/>
            <a:ext cx="5500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DZIĘKUJEMY ZA UWAGĘ </a:t>
            </a:r>
            <a:r>
              <a:rPr lang="pl-PL" sz="2800" b="1" dirty="0" smtClean="0">
                <a:sym typeface="Wingdings" pitchFamily="2" charset="2"/>
              </a:rPr>
              <a:t></a:t>
            </a:r>
          </a:p>
          <a:p>
            <a:endParaRPr lang="pl-PL" sz="2800" b="1" dirty="0" smtClean="0">
              <a:sym typeface="Wingdings" pitchFamily="2" charset="2"/>
            </a:endParaRPr>
          </a:p>
          <a:p>
            <a:pPr algn="r"/>
            <a:r>
              <a:rPr lang="pl-PL" sz="2400" b="1" dirty="0" smtClean="0">
                <a:sym typeface="Wingdings" pitchFamily="2" charset="2"/>
              </a:rPr>
              <a:t>Bernadetta Mazur</a:t>
            </a:r>
            <a:endParaRPr lang="pl-PL" sz="2400" b="1" dirty="0"/>
          </a:p>
        </p:txBody>
      </p:sp>
      <p:pic>
        <p:nvPicPr>
          <p:cNvPr id="1028" name="Picture 4" descr="ZDROWO JEM, WIĘCEJ WIEM – dobra zabawa połączona z nauką! - Urząd  Marszałkowski Województwa Świętokrzyskie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785794"/>
            <a:ext cx="3429024" cy="3601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857224" y="1285860"/>
            <a:ext cx="72152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dirty="0" smtClean="0"/>
              <a:t>Uczniowie klasy 3a  wzięli udział w II etapie ogólnopolskiego projektu  edukacji prozdrowotnej :</a:t>
            </a:r>
          </a:p>
          <a:p>
            <a:pPr algn="just"/>
            <a:endParaRPr lang="pl-PL" sz="2800" b="1" dirty="0" smtClean="0">
              <a:solidFill>
                <a:schemeClr val="tx2"/>
              </a:solidFill>
            </a:endParaRPr>
          </a:p>
          <a:p>
            <a:pPr algn="ctr"/>
            <a:r>
              <a:rPr lang="pl-PL" sz="2800" b="1" dirty="0" smtClean="0">
                <a:solidFill>
                  <a:schemeClr val="tx2"/>
                </a:solidFill>
              </a:rPr>
              <a:t>„ZDROWO JEM WIĘCEJ WIEM”.</a:t>
            </a:r>
          </a:p>
          <a:p>
            <a:pPr algn="ctr"/>
            <a:endParaRPr lang="pl-PL" sz="2800" dirty="0" smtClean="0"/>
          </a:p>
          <a:p>
            <a:pPr algn="just"/>
            <a:r>
              <a:rPr lang="pl-PL" sz="2800" dirty="0" smtClean="0"/>
              <a:t>Dzieci dowiedziały się m.in. </a:t>
            </a:r>
            <a:r>
              <a:rPr lang="pl-PL" sz="2800" dirty="0" smtClean="0"/>
              <a:t>jak </a:t>
            </a:r>
            <a:r>
              <a:rPr lang="pl-PL" sz="2800" dirty="0" smtClean="0"/>
              <a:t>należy czytać etykiety oraz jaki wpływ ma aktywność  na stan naszego zdrowia.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357290" y="500042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Zapraszam do obejrzenia efektów naszych prac.</a:t>
            </a:r>
            <a:endParaRPr lang="pl-PL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IMG20211123103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1612"/>
            <a:ext cx="9001694" cy="507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71670" y="357166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tx2"/>
                </a:solidFill>
              </a:rPr>
              <a:t>1. ZBIERAMY INFORMACJE NA TEMAT TEGO CO JEMY</a:t>
            </a:r>
            <a:endParaRPr lang="pl-PL" sz="2400" b="1" dirty="0">
              <a:solidFill>
                <a:schemeClr val="tx2"/>
              </a:solidFill>
            </a:endParaRPr>
          </a:p>
        </p:txBody>
      </p:sp>
      <p:pic>
        <p:nvPicPr>
          <p:cNvPr id="3" name="Obraz 2" descr="IMG20220408141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3316" y="2714620"/>
            <a:ext cx="7346420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IMG202204081407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1714488"/>
            <a:ext cx="5526505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4" name="AutoShape 2" descr="Projekt „Bądźmy zdrowi – wiemy, więc działamy” ETYKIETA - źródło informacji  o produkc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00166" y="357166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tx2">
                    <a:lumMod val="75000"/>
                  </a:schemeClr>
                </a:solidFill>
              </a:rPr>
              <a:t>Dlaczego należy czytać etykiety ?</a:t>
            </a:r>
            <a:endParaRPr lang="pl-PL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71538" y="1071546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1</a:t>
            </a:r>
            <a:r>
              <a:rPr lang="pl-PL" b="1" dirty="0" smtClean="0"/>
              <a:t>. </a:t>
            </a:r>
            <a:r>
              <a:rPr lang="pl-PL" sz="2400" b="1" dirty="0" smtClean="0"/>
              <a:t>Sprawdzimy, z czego składa się </a:t>
            </a:r>
            <a:r>
              <a:rPr lang="pl-PL" sz="2400" b="1" dirty="0" smtClean="0"/>
              <a:t>produkt.</a:t>
            </a:r>
            <a:endParaRPr lang="pl-PL" sz="24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142976" y="1571612"/>
            <a:ext cx="587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2. Dowiemy się, ile tłuszczu zawiera produkt.</a:t>
            </a:r>
            <a:endParaRPr lang="pl-PL" sz="2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142976" y="2071678"/>
            <a:ext cx="6858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3. Dowiemy się, ile węglowodanów (w tym cukrów) zawiera produkt.</a:t>
            </a:r>
            <a:endParaRPr lang="pl-PL" sz="2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142976" y="3000372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4. Dowiemy się, ile soli zawiera produkt.</a:t>
            </a:r>
            <a:endParaRPr lang="pl-PL" sz="2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285852" y="4357694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6. Dowiemy się, ile „kalorii” </a:t>
            </a:r>
          </a:p>
          <a:p>
            <a:r>
              <a:rPr lang="pl-PL" sz="2400" b="1" dirty="0" smtClean="0"/>
              <a:t>zawiera </a:t>
            </a:r>
            <a:r>
              <a:rPr lang="pl-PL" sz="2400" b="1" dirty="0" smtClean="0"/>
              <a:t>produkt.</a:t>
            </a:r>
            <a:endParaRPr lang="pl-PL" sz="2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214414" y="3500438"/>
            <a:ext cx="7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5. Dowiemy się, ile powinniśmy jeść poszczególnych składników dla zachowania zdrowia </a:t>
            </a:r>
            <a:r>
              <a:rPr lang="pl-PL" sz="2400" b="1" dirty="0" smtClean="0"/>
              <a:t>.</a:t>
            </a:r>
            <a:endParaRPr lang="pl-PL" sz="2400" dirty="0"/>
          </a:p>
        </p:txBody>
      </p:sp>
      <p:pic>
        <p:nvPicPr>
          <p:cNvPr id="1026" name="Picture 2" descr="Etykieta produktu spożywczego powinna zawierać informację o wartości odżywczej z uwzględnieniem RW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3" y="4211479"/>
            <a:ext cx="3286115" cy="2508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11" descr="IMG202204081442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857232"/>
            <a:ext cx="8715404" cy="527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408143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526" y="928670"/>
            <a:ext cx="8617191" cy="501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20220408144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71546"/>
            <a:ext cx="8751883" cy="4936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</TotalTime>
  <Words>230</Words>
  <Application>Microsoft Office PowerPoint</Application>
  <PresentationFormat>Pokaz na ekranie (4:3)</PresentationFormat>
  <Paragraphs>46</Paragraphs>
  <Slides>26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Motyw pakietu Office</vt:lpstr>
      <vt:lpstr> etap wiosenny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2. AKTYWNIE SPĘDZAMY CZAS</vt:lpstr>
      <vt:lpstr>Prezentacja programu PowerPoint</vt:lpstr>
      <vt:lpstr>3. POTRAFIMY STWORZYĆ  WŁASNĄ GRĘ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Bernadka</dc:creator>
  <cp:lastModifiedBy>Dyrektor</cp:lastModifiedBy>
  <cp:revision>35</cp:revision>
  <dcterms:created xsi:type="dcterms:W3CDTF">2022-05-21T21:23:22Z</dcterms:created>
  <dcterms:modified xsi:type="dcterms:W3CDTF">2022-06-06T03:32:07Z</dcterms:modified>
</cp:coreProperties>
</file>