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1. 12. 2020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sk/url?sa=i&amp;rct=j&amp;q=&amp;esrc=s&amp;source=images&amp;cd=&amp;cad=rja&amp;uact=8&amp;ved=0ahUKEwjI1fKnvIzYAhXQIewKHaRGBQEQjRwIBw&amp;url=https%3A%2F%2Fplay.google.com%2Fstore%2Fapps%2Fdetails%3Fid%3Dcom.app2u.magnifier&amp;psig=AOvVaw1-T3YT6Q78y7ZSJQ4A7Qth&amp;ust=151344269607227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sk/url?sa=i&amp;rct=j&amp;q=&amp;esrc=s&amp;source=images&amp;cd=&amp;cad=rja&amp;uact=8&amp;ved=0ahUKEwiP2ei9uYzYAhVNJVAKHYVxCN0QjRwIBw&amp;url=https%3A%2F%2Fwww.minv.sk%2F%3Fslovensky-narodny-archiv-1&amp;psig=AOvVaw2qz0a0UwqRCR__VGBNgK_D&amp;ust=151344205240782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hyperlink" Target="https://www.google.sk/url?sa=i&amp;rct=j&amp;q=&amp;esrc=s&amp;source=images&amp;cd=&amp;cad=rja&amp;uact=8&amp;ved=0ahUKEwi--NrhuYzYAhUSUlAKHS8YC-8QjRwIBw&amp;url=https%3A%2F%2Fdoaza.edu.sk%2F2013%2F06%2Fmoja-najoblubenejsia-kniha%2F&amp;psig=AOvVaw0Az-il1hgY9tXLMnVosFnc&amp;ust=1513442183055649" TargetMode="External"/><Relationship Id="rId4" Type="http://schemas.openxmlformats.org/officeDocument/2006/relationships/hyperlink" Target="http://www.google.sk/url?sa=i&amp;rct=j&amp;q=&amp;esrc=s&amp;source=images&amp;cd=&amp;cad=rja&amp;uact=8&amp;ved=0ahUKEwiVgLrQuYzYAhVQL1AKHbbhBsQQjRwIBQ&amp;url=http%3A%2F%2Fzskarpatska.edupage.org%2Ffiles%2FCasopis_c._3_2015_16.pdf&amp;psig=AOvVaw0Az-il1hgY9tXLMnVosFnc&amp;ust=151344218305564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sk/url?sa=i&amp;rct=j&amp;q=&amp;esrc=s&amp;source=images&amp;cd=&amp;cad=rja&amp;uact=8&amp;ved=0ahUKEwiN-deUuYzYAhUSYlAKHXhVDO0QjRwIBw&amp;url=https%3A%2F%2Fwww.nbs.sk%2Fsk%2Fpublikacie%2Farchiv-nbs%2Finformacie-o-archive&amp;psig=AOvVaw2qz0a0UwqRCR__VGBNgK_D&amp;ust=15134420524078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sk/url?sa=i&amp;rct=j&amp;q=&amp;esrc=s&amp;source=images&amp;cd=&amp;cad=rja&amp;uact=8&amp;ved=0ahUKEwi49P3Fu4zYAhUIJuwKHah_BDkQjRwIBw&amp;url=https%3A%2F%2Fplay.google.com%2Fstore%2Fapps%2Fdetails%3Fid%3Dcom.app2u.magnifier&amp;psig=AOvVaw1-T3YT6Q78y7ZSJQ4A7Qth&amp;ust=151344269607227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sk/url?sa=i&amp;rct=j&amp;q=&amp;esrc=s&amp;source=images&amp;cd=&amp;cad=rja&amp;uact=8&amp;ved=0ahUKEwjdxt74uozYAhWP16QKHTu9BToQjRwIBw&amp;url=http%3A%2F%2Fskolsky-blesk.skolskenoviny.sk%2Fsviatky&amp;psig=AOvVaw0qHwzuzSM4PPfTumI5d5mX&amp;ust=15134425262625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sk/url?sa=i&amp;rct=j&amp;q=&amp;esrc=s&amp;source=images&amp;cd=&amp;cad=rja&amp;uact=8&amp;ved=0ahUKEwiooeiPu4zYAhXIpqQKHaHsBpkQjRwIBw&amp;url=https%3A%2F%2Fcommons.wikimedia.org%2Fwiki%2FFile%3AAlba_Regalis1601Theatrum_Europaeum1667.jpg&amp;psig=AOvVaw3syAfb8XvcTeoucu1fi0g6&amp;ust=1513442571461409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www.google.sk/url?sa=i&amp;rct=j&amp;q=&amp;esrc=s&amp;source=images&amp;cd=&amp;cad=rja&amp;uact=8&amp;ved=0ahUKEwiooeiPu4zYAhXIpqQKHaHsBpkQjRwIBw&amp;url=http%3A%2F%2Fwww.oskole.sk%2F%3Fid_cat%3D8%26clanok%3D16720&amp;psig=AOvVaw3syAfb8XvcTeoucu1fi0g6&amp;ust=1513442571461409" TargetMode="External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sk/url?sa=i&amp;rct=j&amp;q=&amp;esrc=s&amp;source=images&amp;cd=&amp;cad=rja&amp;uact=8&amp;ved=0ahUKEwiU4cSLvYzYAhXJKOwKHfx6AMwQjRwIBw&amp;url=http%3A%2F%2Fwww.obeclastomir.sk%2Fkronika.html&amp;psig=AOvVaw1SonbUtG3FBmmXilI-2ZAg&amp;ust=15134431042890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sk/url?sa=i&amp;rct=j&amp;q=&amp;esrc=s&amp;source=images&amp;cd=&amp;cad=rja&amp;uact=8&amp;ved=0ahUKEwj0qeSXvYzYAhUSIuwKHdhdAk8QjRwIBw&amp;url=http%3A%2F%2Fwww.hajany.com%2Fclanky%2Fkroniky%2Fz-regionu%2F&amp;psig=AOvVaw1SonbUtG3FBmmXilI-2ZAg&amp;ust=151344310428903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Skúsme, ako pracuje historik</a:t>
            </a:r>
            <a:endParaRPr lang="sk-SK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3074" name="Picture 2" descr="Výsledok vyhľadávania obrázkov pre dopyt lup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2004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k-SK" dirty="0" smtClean="0"/>
              <a:t>Historici pracujú s prameňmi, ktoré </a:t>
            </a:r>
            <a:r>
              <a:rPr lang="sk-SK" b="1" dirty="0" smtClean="0">
                <a:solidFill>
                  <a:srgbClr val="00B050"/>
                </a:solidFill>
              </a:rPr>
              <a:t>odpovedajú na základné otázky udalosti</a:t>
            </a:r>
            <a:r>
              <a:rPr lang="sk-SK" dirty="0" smtClean="0"/>
              <a:t>: kde, kedy, ako, prečo, kto. Vyberá si tie, ktoré súvisia s udalosťami, ktoré skúma. </a:t>
            </a:r>
          </a:p>
          <a:p>
            <a:r>
              <a:rPr lang="sk-SK" dirty="0" smtClean="0"/>
              <a:t>Zo súboru historických prameňov vzniká  </a:t>
            </a:r>
            <a:r>
              <a:rPr lang="sk-SK" b="1" dirty="0" smtClean="0">
                <a:solidFill>
                  <a:srgbClr val="00B050"/>
                </a:solidFill>
              </a:rPr>
              <a:t>kniha alebo článok</a:t>
            </a:r>
            <a:r>
              <a:rPr lang="sk-SK" dirty="0" smtClean="0"/>
              <a:t>, ktoré sú pre ďalšieho historika prameňom. </a:t>
            </a:r>
          </a:p>
          <a:p>
            <a:endParaRPr lang="sk-SK" dirty="0"/>
          </a:p>
        </p:txBody>
      </p:sp>
      <p:pic>
        <p:nvPicPr>
          <p:cNvPr id="2050" name="Picture 2" descr="Výsledok vyhľadávania obrázkov pre dopyt archív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962400"/>
            <a:ext cx="2362200" cy="2362200"/>
          </a:xfrm>
          <a:prstGeom prst="rect">
            <a:avLst/>
          </a:prstGeom>
          <a:noFill/>
        </p:spPr>
      </p:pic>
      <p:sp>
        <p:nvSpPr>
          <p:cNvPr id="2052" name="AutoShape 4" descr="Výsledok vyhľadávania obrázkov pre dopyt kniha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746125"/>
            <a:ext cx="2924175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4" name="AutoShape 6" descr="Výsledok vyhľadávania obrázkov pre dopyt kniha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746125"/>
            <a:ext cx="2924175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2056" name="AutoShape 8" descr="Výsledok vyhľadávania obrázkov pre dopyt kniha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746125"/>
            <a:ext cx="2924175" cy="1562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2058" name="Picture 10" descr="Výsledok vyhľadávania obrázkov pre dopyt kniha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85900" y="4038600"/>
            <a:ext cx="28194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sk-SK" dirty="0" smtClean="0"/>
              <a:t>Historik hľadá svoje odpovede najmä </a:t>
            </a:r>
            <a:r>
              <a:rPr lang="sk-SK" b="1" dirty="0" smtClean="0">
                <a:solidFill>
                  <a:srgbClr val="00B050"/>
                </a:solidFill>
              </a:rPr>
              <a:t>v písomných historických prameňoch</a:t>
            </a:r>
            <a:r>
              <a:rPr lang="sk-SK" dirty="0" smtClean="0"/>
              <a:t>. 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Archívy</a:t>
            </a:r>
            <a:r>
              <a:rPr lang="sk-SK" dirty="0" smtClean="0"/>
              <a:t> – sú v nich uložené všetky písomné dokumenty rôzneho druhu</a:t>
            </a:r>
            <a:endParaRPr lang="sk-SK" dirty="0"/>
          </a:p>
        </p:txBody>
      </p:sp>
      <p:pic>
        <p:nvPicPr>
          <p:cNvPr id="1026" name="Picture 2" descr="Výsledok vyhľadávania obrázkov pre dopyt archív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971800"/>
            <a:ext cx="7413685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4267200"/>
          </a:xfrm>
        </p:spPr>
        <p:txBody>
          <a:bodyPr/>
          <a:lstStyle/>
          <a:p>
            <a:r>
              <a:rPr lang="sk-SK" dirty="0" smtClean="0"/>
              <a:t>Čím hlbšie do minulosti ideme, tým menej pamiatok sa zachovalo, z našej doby je veľa dokumentov. </a:t>
            </a:r>
          </a:p>
          <a:p>
            <a:r>
              <a:rPr lang="sk-SK" dirty="0" smtClean="0"/>
              <a:t>Práca historika sa podobá na prácu detektíva. </a:t>
            </a:r>
          </a:p>
          <a:p>
            <a:endParaRPr lang="sk-SK" dirty="0"/>
          </a:p>
        </p:txBody>
      </p:sp>
      <p:pic>
        <p:nvPicPr>
          <p:cNvPr id="16386" name="Picture 2" descr="Výsledok vyhľadávania obrázkov pre dopyt marec mesiac knihy históri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971800"/>
            <a:ext cx="3797300" cy="2133600"/>
          </a:xfrm>
          <a:prstGeom prst="rect">
            <a:avLst/>
          </a:prstGeom>
          <a:noFill/>
        </p:spPr>
      </p:pic>
      <p:pic>
        <p:nvPicPr>
          <p:cNvPr id="16388" name="Picture 4" descr="Výsledok vyhľadávania obrázkov pre dopyt práca historika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722229"/>
            <a:ext cx="3352800" cy="2135771"/>
          </a:xfrm>
          <a:prstGeom prst="rect">
            <a:avLst/>
          </a:prstGeom>
          <a:noFill/>
        </p:spPr>
      </p:pic>
      <p:pic>
        <p:nvPicPr>
          <p:cNvPr id="16390" name="Picture 6" descr="Súvisiaci obrázok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971800"/>
            <a:ext cx="3783243" cy="2743200"/>
          </a:xfrm>
          <a:prstGeom prst="rect">
            <a:avLst/>
          </a:prstGeom>
          <a:noFill/>
        </p:spPr>
      </p:pic>
      <p:pic>
        <p:nvPicPr>
          <p:cNvPr id="16392" name="Picture 8" descr="Výsledok vyhľadávania obrázkov pre dopyt lupa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62600" y="40005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sk-SK" b="1" dirty="0" smtClean="0">
                <a:solidFill>
                  <a:srgbClr val="00B050"/>
                </a:solidFill>
              </a:rPr>
              <a:t>Kronika</a:t>
            </a:r>
            <a:r>
              <a:rPr lang="sk-SK" dirty="0" smtClean="0"/>
              <a:t> – literárny žáner opisujúci udalosti z minulosti v časovom slede podľa toho, kedy sa odohrali. Tvorca kroniky = </a:t>
            </a:r>
            <a:r>
              <a:rPr lang="sk-SK" b="1" dirty="0" smtClean="0">
                <a:solidFill>
                  <a:srgbClr val="00B050"/>
                </a:solidFill>
              </a:rPr>
              <a:t>kronikár</a:t>
            </a:r>
            <a:r>
              <a:rPr lang="sk-SK" dirty="0" smtClean="0"/>
              <a:t>. 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Kronika školy </a:t>
            </a:r>
            <a:r>
              <a:rPr lang="sk-SK" dirty="0" smtClean="0"/>
              <a:t>zachytáva udalosti zo života školy v časovom slede. </a:t>
            </a:r>
          </a:p>
          <a:p>
            <a:r>
              <a:rPr lang="sk-SK" b="1" dirty="0" smtClean="0">
                <a:solidFill>
                  <a:srgbClr val="00B050"/>
                </a:solidFill>
              </a:rPr>
              <a:t>Kronika obce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sk-SK" dirty="0" smtClean="0"/>
              <a:t>zachytáva udalosti obce v časovom slede. </a:t>
            </a:r>
          </a:p>
          <a:p>
            <a:endParaRPr lang="sk-SK" dirty="0"/>
          </a:p>
        </p:txBody>
      </p:sp>
      <p:pic>
        <p:nvPicPr>
          <p:cNvPr id="17410" name="Picture 2" descr="Výsledok vyhľadávania obrázkov pre dopyt kronik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628346"/>
            <a:ext cx="4600575" cy="3229654"/>
          </a:xfrm>
          <a:prstGeom prst="rect">
            <a:avLst/>
          </a:prstGeom>
          <a:noFill/>
        </p:spPr>
      </p:pic>
      <p:pic>
        <p:nvPicPr>
          <p:cNvPr id="17412" name="Picture 4" descr="Výsledok vyhľadávania obrázkov pre dopyt kronik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257675"/>
            <a:ext cx="2871605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Prezentácia na obrazovke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8" baseType="lpstr">
      <vt:lpstr>Arial</vt:lpstr>
      <vt:lpstr>Calibri</vt:lpstr>
      <vt:lpstr>Motív Office</vt:lpstr>
      <vt:lpstr>Skúsme, ako pracuje historik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Skúsme, ako pracuje historik</dc:title>
  <dc:creator>Zuzka</dc:creator>
  <cp:lastModifiedBy>Ucitel</cp:lastModifiedBy>
  <cp:revision>2</cp:revision>
  <dcterms:created xsi:type="dcterms:W3CDTF">2017-12-15T16:28:18Z</dcterms:created>
  <dcterms:modified xsi:type="dcterms:W3CDTF">2020-12-01T16:17:34Z</dcterms:modified>
</cp:coreProperties>
</file>