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7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62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3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0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114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099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985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86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0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52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7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56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34B6-F9EE-4BB5-9EF7-FC2AEE496A79}" type="datetimeFigureOut">
              <a:rPr lang="sk-SK" smtClean="0"/>
              <a:t>29. 3. 2022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219D-2104-4A13-82E7-75F178818C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75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639" y="332399"/>
            <a:ext cx="8320447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6543" y="3060891"/>
            <a:ext cx="6484639" cy="520511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Comic Sans MS" panose="030F0702030302020204" pitchFamily="66" charset="0"/>
              </a:rPr>
              <a:t>Igor </a:t>
            </a:r>
            <a:r>
              <a:rPr lang="sk-SK" sz="2800" b="1" dirty="0" err="1" smtClean="0">
                <a:latin typeface="Comic Sans MS" panose="030F0702030302020204" pitchFamily="66" charset="0"/>
              </a:rPr>
              <a:t>Molitor</a:t>
            </a:r>
            <a:r>
              <a:rPr lang="sk-SK" sz="2800" b="1" dirty="0" smtClean="0">
                <a:latin typeface="Comic Sans MS" panose="030F0702030302020204" pitchFamily="66" charset="0"/>
              </a:rPr>
              <a:t>, Muška </a:t>
            </a:r>
            <a:r>
              <a:rPr lang="sk-SK" sz="2800" b="1" dirty="0" err="1" smtClean="0">
                <a:latin typeface="Comic Sans MS" panose="030F0702030302020204" pitchFamily="66" charset="0"/>
              </a:rPr>
              <a:t>Molitorová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Výsledok vyhľadávania obrázkov pre dopyt drak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7895"/>
            <a:ext cx="6319372" cy="47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drak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54" y="1541161"/>
            <a:ext cx="5255748" cy="45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O autoroch...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Igor a Muška </a:t>
            </a:r>
            <a:r>
              <a:rPr lang="sk-SK" dirty="0" err="1" smtClean="0">
                <a:latin typeface="Comic Sans MS" panose="030F0702030302020204" pitchFamily="66" charset="0"/>
              </a:rPr>
              <a:t>Molitorovci</a:t>
            </a:r>
            <a:r>
              <a:rPr lang="sk-SK" dirty="0" smtClean="0">
                <a:latin typeface="Comic Sans MS" panose="030F0702030302020204" pitchFamily="66" charset="0"/>
              </a:rPr>
              <a:t> sú manželia 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narodili sa v Košiciach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od r. 1996 žijú v Sydney (Austrália)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pracujú ako architekti, ale venujú sa aj písaniu kníh pre deti a mládež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najznámejšia séria z ich tvorby sa nazýva </a:t>
            </a:r>
            <a:r>
              <a:rPr lang="sk-SK" b="1" i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i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52" y="165796"/>
            <a:ext cx="1855051" cy="25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65" y="1275009"/>
            <a:ext cx="1879785" cy="24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381" y="146186"/>
            <a:ext cx="6077755" cy="1325563"/>
          </a:xfrm>
        </p:spPr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O knihe...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6382" y="1355837"/>
            <a:ext cx="6489879" cy="496769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hoci autori žijú v Austrálii, väčšina opisov v knihe (najmä v prvej a druhej časti) pochádza z potuliek po Slovensku</a:t>
            </a:r>
          </a:p>
          <a:p>
            <a:pPr algn="just">
              <a:lnSpc>
                <a:spcPct val="150000"/>
              </a:lnSpc>
            </a:pPr>
            <a:r>
              <a:rPr lang="sk-SK" b="1" i="1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najmä opisy Slovenského raja a okolia Dobšinej </a:t>
            </a:r>
          </a:p>
          <a:p>
            <a:pPr algn="just">
              <a:lnSpc>
                <a:spcPct val="150000"/>
              </a:lnSpc>
            </a:pPr>
            <a:r>
              <a:rPr lang="sk-SK" b="1" i="1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túto sériu kníh vydáva vydavateľstvo </a:t>
            </a:r>
            <a:r>
              <a:rPr lang="sk-SK" dirty="0" err="1" smtClean="0">
                <a:latin typeface="Comic Sans MS" panose="030F0702030302020204" pitchFamily="66" charset="0"/>
              </a:rPr>
              <a:t>Ikar</a:t>
            </a:r>
            <a:r>
              <a:rPr lang="sk-SK" dirty="0" smtClean="0">
                <a:latin typeface="Comic Sans MS" panose="030F0702030302020204" pitchFamily="66" charset="0"/>
              </a:rPr>
              <a:t> (od r. 2005)</a:t>
            </a:r>
            <a:endParaRPr lang="sk-SK" b="1" i="1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Výsledok vyhľadávania obrázkov pre dopyt slovenský r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97" y="3201804"/>
            <a:ext cx="2883839" cy="35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slovenský ra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1"/>
          <a:stretch/>
        </p:blipFill>
        <p:spPr bwMode="auto">
          <a:xfrm>
            <a:off x="9357531" y="179785"/>
            <a:ext cx="2691684" cy="35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7335" y="113481"/>
            <a:ext cx="7327007" cy="1325563"/>
          </a:xfrm>
        </p:spPr>
        <p:txBody>
          <a:bodyPr/>
          <a:lstStyle/>
          <a:p>
            <a:pPr algn="ctr"/>
            <a:r>
              <a:rPr lang="sk-SK" b="1" dirty="0" err="1" smtClean="0">
                <a:latin typeface="Comic Sans MS" panose="030F0702030302020204" pitchFamily="66" charset="0"/>
              </a:rPr>
              <a:t>Fantasy</a:t>
            </a:r>
            <a:r>
              <a:rPr lang="sk-SK" b="1" dirty="0" smtClean="0">
                <a:latin typeface="Comic Sans MS" panose="030F0702030302020204" pitchFamily="66" charset="0"/>
              </a:rPr>
              <a:t> literatúra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37335" y="1258955"/>
            <a:ext cx="7327007" cy="54509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druh literatúry, ktorá je populárna najmä u detí a mládeže</a:t>
            </a:r>
          </a:p>
          <a:p>
            <a:pPr algn="just">
              <a:lnSpc>
                <a:spcPct val="160000"/>
              </a:lnSpc>
            </a:pPr>
            <a:r>
              <a:rPr lang="sk-SK" dirty="0" err="1" smtClean="0">
                <a:latin typeface="Comic Sans MS" panose="030F0702030302020204" pitchFamily="66" charset="0"/>
              </a:rPr>
              <a:t>fantasy</a:t>
            </a:r>
            <a:r>
              <a:rPr lang="sk-SK" dirty="0" smtClean="0">
                <a:latin typeface="Comic Sans MS" panose="030F0702030302020204" pitchFamily="66" charset="0"/>
              </a:rPr>
              <a:t> mieša fantastické (neznáme, neskutočné, divné) s reálnosťou.</a:t>
            </a:r>
          </a:p>
          <a:p>
            <a:pPr algn="just">
              <a:lnSpc>
                <a:spcPct val="16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za zakladateľa sa považuje </a:t>
            </a:r>
            <a:r>
              <a:rPr lang="sk-SK" b="1" dirty="0" smtClean="0">
                <a:latin typeface="Comic Sans MS" panose="030F0702030302020204" pitchFamily="66" charset="0"/>
              </a:rPr>
              <a:t>J. R. R. </a:t>
            </a:r>
            <a:r>
              <a:rPr lang="sk-SK" b="1" dirty="0" err="1" smtClean="0">
                <a:latin typeface="Comic Sans MS" panose="030F0702030302020204" pitchFamily="66" charset="0"/>
              </a:rPr>
              <a:t>Tolkien</a:t>
            </a:r>
            <a:r>
              <a:rPr lang="sk-SK" dirty="0" smtClean="0">
                <a:latin typeface="Comic Sans MS" panose="030F0702030302020204" pitchFamily="66" charset="0"/>
              </a:rPr>
              <a:t> so svojou knihou </a:t>
            </a:r>
            <a:r>
              <a:rPr lang="sk-SK" dirty="0" err="1" smtClean="0">
                <a:latin typeface="Comic Sans MS" panose="030F0702030302020204" pitchFamily="66" charset="0"/>
              </a:rPr>
              <a:t>Hobit</a:t>
            </a:r>
            <a:endParaRPr lang="sk-SK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6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dej, téma, prostredie a postavy sú fikciou autora</a:t>
            </a:r>
          </a:p>
          <a:p>
            <a:pPr algn="just">
              <a:lnSpc>
                <a:spcPct val="160000"/>
              </a:lnSpc>
            </a:pPr>
            <a:r>
              <a:rPr lang="sk-SK" sz="2800" dirty="0">
                <a:latin typeface="Comic Sans MS" panose="030F0702030302020204" pitchFamily="66" charset="0"/>
              </a:rPr>
              <a:t> </a:t>
            </a:r>
            <a:r>
              <a:rPr lang="sk-SK" sz="2800" dirty="0" smtClean="0">
                <a:latin typeface="Comic Sans MS" panose="030F0702030302020204" pitchFamily="66" charset="0"/>
              </a:rPr>
              <a:t>text vzniká na základe autorovej fantázie</a:t>
            </a:r>
          </a:p>
          <a:p>
            <a:pPr algn="just">
              <a:lnSpc>
                <a:spcPct val="16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historické udalosti autor prispôsobuje deju a svojim predstavám</a:t>
            </a:r>
            <a:endParaRPr lang="sk-SK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Výsledok vyhľadávania obrázkov pre dopyt ho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" y="776263"/>
            <a:ext cx="3776871" cy="56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Dievčatko z Krajiny Drakov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latin typeface="Comic Sans MS" panose="030F0702030302020204" pitchFamily="66" charset="0"/>
              </a:rPr>
              <a:t>fantasy</a:t>
            </a:r>
            <a:r>
              <a:rPr lang="sk-SK" dirty="0" smtClean="0">
                <a:latin typeface="Comic Sans MS" panose="030F0702030302020204" pitchFamily="66" charset="0"/>
              </a:rPr>
              <a:t> literatúra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určená pre mladých čitateľov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tri knihy: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dirty="0">
                <a:latin typeface="Comic Sans MS" panose="030F0702030302020204" pitchFamily="66" charset="0"/>
              </a:rPr>
              <a:t>	</a:t>
            </a:r>
            <a:r>
              <a:rPr lang="sk-SK" sz="2800" dirty="0" smtClean="0">
                <a:latin typeface="Comic Sans MS" panose="030F0702030302020204" pitchFamily="66" charset="0"/>
              </a:rPr>
              <a:t>Dievčatko z Krajiny Drakov – </a:t>
            </a:r>
            <a:r>
              <a:rPr lang="sk-SK" sz="2800" dirty="0" err="1" smtClean="0">
                <a:latin typeface="Comic Sans MS" panose="030F0702030302020204" pitchFamily="66" charset="0"/>
              </a:rPr>
              <a:t>Mezzarthys</a:t>
            </a:r>
            <a:endParaRPr lang="sk-SK" sz="2800" dirty="0" smtClean="0">
              <a:latin typeface="Comic Sans MS" panose="030F0702030302020204" pitchFamily="66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sz="2800" dirty="0">
                <a:latin typeface="Comic Sans MS" panose="030F0702030302020204" pitchFamily="66" charset="0"/>
              </a:rPr>
              <a:t>	</a:t>
            </a:r>
            <a:r>
              <a:rPr lang="sk-SK" sz="2800" dirty="0" smtClean="0">
                <a:latin typeface="Comic Sans MS" panose="030F0702030302020204" pitchFamily="66" charset="0"/>
              </a:rPr>
              <a:t>Dievčatko z Krajiny Drakov – Tajomstvo </a:t>
            </a:r>
            <a:r>
              <a:rPr lang="sk-SK" sz="2800" dirty="0" err="1" smtClean="0">
                <a:latin typeface="Comic Sans MS" panose="030F0702030302020204" pitchFamily="66" charset="0"/>
              </a:rPr>
              <a:t>Legelynu</a:t>
            </a:r>
            <a:endParaRPr lang="sk-SK" sz="2800" dirty="0" smtClean="0">
              <a:latin typeface="Comic Sans MS" panose="030F0702030302020204" pitchFamily="66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sk-SK" sz="2800" dirty="0">
                <a:latin typeface="Comic Sans MS" panose="030F0702030302020204" pitchFamily="66" charset="0"/>
              </a:rPr>
              <a:t>	</a:t>
            </a:r>
            <a:r>
              <a:rPr lang="sk-SK" sz="2800" dirty="0" smtClean="0">
                <a:latin typeface="Comic Sans MS" panose="030F0702030302020204" pitchFamily="66" charset="0"/>
              </a:rPr>
              <a:t>Dievčatko z Krajiny Drakov – Chrám duchov</a:t>
            </a:r>
            <a:endParaRPr lang="sk-SK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128098"/>
            <a:ext cx="3309373" cy="53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48" y="1027908"/>
            <a:ext cx="3503053" cy="56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igor molitor muška molitor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57" y="190868"/>
            <a:ext cx="3480299" cy="56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426" y="315197"/>
            <a:ext cx="7541652" cy="930834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latin typeface="Comic Sans MS" panose="030F0702030302020204" pitchFamily="66" charset="0"/>
              </a:rPr>
              <a:t>Dievčatko z Krajiny Drakov</a:t>
            </a:r>
            <a:endParaRPr lang="sk-SK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8680" y="1386787"/>
            <a:ext cx="11539471" cy="5132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800" b="1" dirty="0" smtClean="0">
                <a:latin typeface="Comic Sans MS" panose="030F0702030302020204" pitchFamily="66" charset="0"/>
              </a:rPr>
              <a:t>Lit. druh: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	epika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800" b="1" dirty="0" smtClean="0">
                <a:latin typeface="Comic Sans MS" panose="030F0702030302020204" pitchFamily="66" charset="0"/>
              </a:rPr>
              <a:t>Lit. forma: 	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próza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800" b="1" dirty="0" smtClean="0">
                <a:latin typeface="Comic Sans MS" panose="030F0702030302020204" pitchFamily="66" charset="0"/>
              </a:rPr>
              <a:t>Lit. žáner: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	</a:t>
            </a:r>
            <a:r>
              <a:rPr lang="sk-SK" altLang="sk-SK" sz="2800" dirty="0" err="1" smtClean="0">
                <a:latin typeface="Comic Sans MS" panose="030F0702030302020204" pitchFamily="66" charset="0"/>
              </a:rPr>
              <a:t>fantasy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 literatúra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800" b="1" dirty="0" smtClean="0">
                <a:latin typeface="Comic Sans MS" panose="030F0702030302020204" pitchFamily="66" charset="0"/>
              </a:rPr>
              <a:t>Téma: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		Dievčatko z Krajiny Drakov prichádza do krajiny </a:t>
            </a:r>
            <a:r>
              <a:rPr lang="sk-SK" altLang="sk-SK" sz="2800" dirty="0" err="1" smtClean="0">
                <a:latin typeface="Comic Sans MS" panose="030F0702030302020204" pitchFamily="66" charset="0"/>
              </a:rPr>
              <a:t>Mezzarthys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800" b="1" dirty="0" smtClean="0">
                <a:latin typeface="Comic Sans MS" panose="030F0702030302020204" pitchFamily="66" charset="0"/>
              </a:rPr>
              <a:t>Idea: </a:t>
            </a:r>
            <a:r>
              <a:rPr lang="sk-SK" altLang="sk-SK" sz="2800" dirty="0" smtClean="0">
                <a:latin typeface="Comic Sans MS" panose="030F0702030302020204" pitchFamily="66" charset="0"/>
              </a:rPr>
              <a:t>		Dievčatko má splniť tajomnú úlohu v zápase 			so zlom. </a:t>
            </a:r>
            <a:endParaRPr lang="sk-SK" altLang="sk-SK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Výsledok vyhľadávania obrázkov pre dopyt drak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/>
          <a:stretch/>
        </p:blipFill>
        <p:spPr bwMode="auto">
          <a:xfrm>
            <a:off x="8280216" y="40943"/>
            <a:ext cx="3911784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270</Words>
  <Application>Microsoft Office PowerPoint</Application>
  <PresentationFormat>Širokouhlá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Motív Office</vt:lpstr>
      <vt:lpstr>Dievčatko z Krajiny Drakov</vt:lpstr>
      <vt:lpstr>O autoroch...</vt:lpstr>
      <vt:lpstr>O knihe...</vt:lpstr>
      <vt:lpstr>Fantasy literatúra</vt:lpstr>
      <vt:lpstr>Dievčatko z Krajiny Drakov</vt:lpstr>
      <vt:lpstr>Dievčatko z Krajiny Drakov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Dievčatko z Krajiny Drakov</dc:title>
  <dc:creator>ziak</dc:creator>
  <cp:lastModifiedBy>Ucitel</cp:lastModifiedBy>
  <cp:revision>64</cp:revision>
  <dcterms:created xsi:type="dcterms:W3CDTF">2020-03-24T19:43:12Z</dcterms:created>
  <dcterms:modified xsi:type="dcterms:W3CDTF">2022-03-29T12:19:38Z</dcterms:modified>
</cp:coreProperties>
</file>