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7" r:id="rId2"/>
    <p:sldId id="274" r:id="rId3"/>
    <p:sldId id="267" r:id="rId4"/>
    <p:sldId id="269" r:id="rId5"/>
    <p:sldId id="270" r:id="rId6"/>
    <p:sldId id="268" r:id="rId7"/>
    <p:sldId id="273" r:id="rId8"/>
  </p:sldIdLst>
  <p:sldSz cx="12192000" cy="6858000"/>
  <p:notesSz cx="6858000" cy="9144000"/>
  <p:defaultTextStyle>
    <a:defPPr rtl="0"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Zástupný dá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24.8.2016</a:t>
            </a:r>
            <a:endParaRPr/>
          </a:p>
        </p:txBody>
      </p:sp>
      <p:sp>
        <p:nvSpPr>
          <p:cNvPr id="4" name="Zástupná pät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Zástupný objekt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57E03411-58E2-43FD-AE1D-AD77DFF8CB20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á hlavič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Zástupný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24.8.2016</a:t>
            </a:r>
            <a:endParaRPr/>
          </a:p>
        </p:txBody>
      </p:sp>
      <p:sp>
        <p:nvSpPr>
          <p:cNvPr id="4" name="Zástupný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Zástupný objekt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Kliknite sem a upravte štýl predlohy textu</a:t>
            </a:r>
          </a:p>
          <a:p>
            <a:pPr lvl="1" rtl="0"/>
            <a:r>
              <a:t>Druhá úroveň</a:t>
            </a:r>
          </a:p>
          <a:p>
            <a:pPr lvl="2" rtl="0"/>
            <a:r>
              <a:t>Tretia úroveň</a:t>
            </a:r>
          </a:p>
          <a:p>
            <a:pPr lvl="3" rtl="0"/>
            <a:r>
              <a:t>Štvrtá úroveň</a:t>
            </a:r>
          </a:p>
          <a:p>
            <a:pPr lvl="4" rtl="0"/>
            <a:r>
              <a:t>Piata úroveň</a:t>
            </a:r>
          </a:p>
        </p:txBody>
      </p:sp>
      <p:sp>
        <p:nvSpPr>
          <p:cNvPr id="6" name="Zástupný objekt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8DC57A8-AE18-4654-B6AF-04B3577165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sk-SK" smtClean="0"/>
              <a:t>Upravte štýly predlohy textu</a:t>
            </a:r>
            <a:endParaRPr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sk-SK" smtClean="0"/>
              <a:t>Upravte štýl predlohy podnadpisov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obrázky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sk-SK" smtClean="0"/>
              <a:t>Upravte štýly predlohy textu</a:t>
            </a:r>
            <a:endParaRPr lang="sk"/>
          </a:p>
        </p:txBody>
      </p:sp>
      <p:grpSp>
        <p:nvGrpSpPr>
          <p:cNvPr id="84" name="Skupina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Voľ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Voľ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Voľ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Voľ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Voľ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Voľ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Voľ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Voľ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Voľ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Voľ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Voľ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Voľ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Zástupný obrázok 33" descr="Prázdny zástupný objekt na pridanie obrázka. Kliknite na zástupný objekt a vyberte požadovaný obrázok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k-SK" smtClean="0"/>
              <a:t>Ak chcete pridať obrázok, kliknite na ikonu</a:t>
            </a:r>
            <a:endParaRPr dirty="0"/>
          </a:p>
        </p:txBody>
      </p:sp>
      <p:grpSp>
        <p:nvGrpSpPr>
          <p:cNvPr id="98" name="Skupina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Voľ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Voľ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Voľ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Voľ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Voľ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Voľ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Voľ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Voľ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Voľ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Voľ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Voľ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Voľ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Zástupný obrázok 33" descr="Prázdny zástupný objekt na pridanie obrázka. Kliknite na zástupný objekt a vyberte požadovaný obrázok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k-SK" smtClean="0"/>
              <a:t>Ak chcete pridať obrázok, kliknite na ikonu</a:t>
            </a:r>
            <a:endParaRPr dirty="0"/>
          </a:p>
        </p:txBody>
      </p:sp>
      <p:grpSp>
        <p:nvGrpSpPr>
          <p:cNvPr id="112" name="Skupina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Voľ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Voľ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Voľ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Voľ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Voľ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Voľ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Voľ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Voľ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Voľ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Voľ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Voľ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Voľ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Zástupný obrázok 33" descr="Prázdny zástupný objekt na pridanie obrázka. Kliknite na zástupný objekt a vyberte požadovaný obrázok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k-SK" smtClean="0"/>
              <a:t>Ak chcete pridať obrázok, kliknite na ikonu</a:t>
            </a:r>
            <a:endParaRPr dirty="0"/>
          </a:p>
        </p:txBody>
      </p:sp>
      <p:sp>
        <p:nvSpPr>
          <p:cNvPr id="126" name="Zástupný text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k-SK" smtClean="0"/>
              <a:t>Upravte štýl predlohy textu.</a:t>
            </a:r>
          </a:p>
        </p:txBody>
      </p:sp>
      <p:sp>
        <p:nvSpPr>
          <p:cNvPr id="8" name="Zástupné číslo snímky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7" name="Zástupná pät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Zástupný dá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 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sk-SK" smtClean="0"/>
              <a:t>Upravte štýly predlohy textu</a:t>
            </a:r>
            <a:endParaRPr dirty="0"/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sk-SK" smtClean="0"/>
              <a:t>Upravte štýl predlohy textu.</a:t>
            </a:r>
          </a:p>
          <a:p>
            <a:pPr lvl="1" rtl="0"/>
            <a:r>
              <a:rPr lang="sk-SK" smtClean="0"/>
              <a:t>Druhá úroveň</a:t>
            </a:r>
          </a:p>
          <a:p>
            <a:pPr lvl="2" rtl="0"/>
            <a:r>
              <a:rPr lang="sk-SK" smtClean="0"/>
              <a:t>Tretia úroveň</a:t>
            </a:r>
          </a:p>
          <a:p>
            <a:pPr lvl="3" rtl="0"/>
            <a:r>
              <a:rPr lang="sk-SK" smtClean="0"/>
              <a:t>Štvrtá úroveň</a:t>
            </a:r>
          </a:p>
          <a:p>
            <a:pPr lvl="4" rtl="0"/>
            <a:r>
              <a:rPr lang="sk-SK" smtClean="0"/>
              <a:t>Piata úroveň</a:t>
            </a:r>
            <a:endParaRPr dirty="0"/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k-SK" smtClean="0"/>
              <a:t>Upravte štýl predlohy textu.</a:t>
            </a:r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Zástupný dátum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pPr rtl="0"/>
            <a:r>
              <a:rPr lang="en-US"/>
              <a:t>24.8.2016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sk-SK" smtClean="0"/>
              <a:t>Upravte štýly predlohy textu</a:t>
            </a:r>
            <a:endParaRPr dirty="0"/>
          </a:p>
        </p:txBody>
      </p:sp>
      <p:grpSp>
        <p:nvGrpSpPr>
          <p:cNvPr id="8" name="Skupina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Voľný tvar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Voľný tvar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Skupina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Voľný tvar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Voľný tvar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Voľný tvar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Voľný tvar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Voľný tvar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Voľný tvar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Voľný tvar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Voľný tvar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Voľný tvar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Voľný tvar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Zástupný obrázok 2" descr="Prázdny zástupný objekt na pridanie obrázka. Kliknite na zástupný objekt a vyberte požadovaný obrázok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sk-SK" smtClean="0"/>
              <a:t>Ak chcete pridať obrázok, kliknite na ikonu</a:t>
            </a:r>
            <a:endParaRPr dirty="0"/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k-SK" smtClean="0"/>
              <a:t>Upravte štýl predlohy textu.</a:t>
            </a:r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Zástupný dá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smtClean="0"/>
              <a:t>Upravte štýly predlohy textu</a:t>
            </a:r>
            <a:endParaRPr/>
          </a:p>
        </p:txBody>
      </p:sp>
      <p:sp>
        <p:nvSpPr>
          <p:cNvPr id="3" name="Zástupný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sk-SK" smtClean="0"/>
              <a:t>Upravte štýl predlohy textu.</a:t>
            </a:r>
          </a:p>
          <a:p>
            <a:pPr lvl="1" rtl="0"/>
            <a:r>
              <a:rPr lang="sk-SK" smtClean="0"/>
              <a:t>Druhá úroveň</a:t>
            </a:r>
          </a:p>
          <a:p>
            <a:pPr lvl="2" rtl="0"/>
            <a:r>
              <a:rPr lang="sk-SK" smtClean="0"/>
              <a:t>Tretia úroveň</a:t>
            </a:r>
          </a:p>
          <a:p>
            <a:pPr lvl="3" rtl="0"/>
            <a:r>
              <a:rPr lang="sk-SK" smtClean="0"/>
              <a:t>Štvrtá úroveň</a:t>
            </a:r>
          </a:p>
          <a:p>
            <a:pPr lvl="4" rtl="0"/>
            <a:r>
              <a:rPr lang="sk-SK" smtClean="0"/>
              <a:t>Piata úroveň</a:t>
            </a:r>
            <a:endParaRPr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sk-SK" smtClean="0"/>
              <a:t>Upravte štýly predlohy textu</a:t>
            </a:r>
            <a:endParaRPr/>
          </a:p>
        </p:txBody>
      </p:sp>
      <p:sp>
        <p:nvSpPr>
          <p:cNvPr id="3" name="Zástupný zvislý text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sk-SK" smtClean="0"/>
              <a:t>Upravte štýl predlohy textu.</a:t>
            </a:r>
          </a:p>
          <a:p>
            <a:pPr lvl="1" rtl="0"/>
            <a:r>
              <a:rPr lang="sk-SK" smtClean="0"/>
              <a:t>Druhá úroveň</a:t>
            </a:r>
          </a:p>
          <a:p>
            <a:pPr lvl="2" rtl="0"/>
            <a:r>
              <a:rPr lang="sk-SK" smtClean="0"/>
              <a:t>Tretia úroveň</a:t>
            </a:r>
          </a:p>
          <a:p>
            <a:pPr lvl="3" rtl="0"/>
            <a:r>
              <a:rPr lang="sk-SK" smtClean="0"/>
              <a:t>Štvrtá úroveň</a:t>
            </a:r>
          </a:p>
          <a:p>
            <a:pPr lvl="4" rtl="0"/>
            <a:r>
              <a:rPr lang="sk-SK" smtClean="0"/>
              <a:t>Piata úroveň</a:t>
            </a:r>
            <a:endParaRPr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smtClean="0"/>
              <a:t>Upravte štýly predlohy textu</a:t>
            </a:r>
            <a:endParaRPr/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sk-SK" smtClean="0"/>
              <a:t>Upravte štýl predlohy textu.</a:t>
            </a:r>
          </a:p>
          <a:p>
            <a:pPr lvl="1" rtl="0"/>
            <a:r>
              <a:rPr lang="sk-SK" smtClean="0"/>
              <a:t>Druhá úroveň</a:t>
            </a:r>
          </a:p>
          <a:p>
            <a:pPr lvl="2" rtl="0"/>
            <a:r>
              <a:rPr lang="sk-SK" smtClean="0"/>
              <a:t>Tretia úroveň</a:t>
            </a:r>
          </a:p>
          <a:p>
            <a:pPr lvl="3" rtl="0"/>
            <a:r>
              <a:rPr lang="sk-SK" smtClean="0"/>
              <a:t>Štvrtá úroveň</a:t>
            </a:r>
          </a:p>
          <a:p>
            <a:pPr lvl="4" rtl="0"/>
            <a:r>
              <a:rPr lang="sk-SK" smtClean="0"/>
              <a:t>Piata úroveň</a:t>
            </a:r>
            <a:endParaRPr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sk-SK" smtClean="0"/>
              <a:t>Upravte štýly predlohy textu</a:t>
            </a:r>
            <a:endParaRPr/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k-SK" smtClean="0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typy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smtClean="0"/>
              <a:t>Upravte štýly predlohy textu</a:t>
            </a:r>
            <a:endParaRPr/>
          </a:p>
        </p:txBody>
      </p:sp>
      <p:sp>
        <p:nvSpPr>
          <p:cNvPr id="3" name="Zástupný obsah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sk-SK" smtClean="0"/>
              <a:t>Upravte štýl predlohy textu.</a:t>
            </a:r>
          </a:p>
          <a:p>
            <a:pPr lvl="1" rtl="0"/>
            <a:r>
              <a:rPr lang="sk-SK" smtClean="0"/>
              <a:t>Druhá úroveň</a:t>
            </a:r>
          </a:p>
          <a:p>
            <a:pPr lvl="2" rtl="0"/>
            <a:r>
              <a:rPr lang="sk-SK" smtClean="0"/>
              <a:t>Tretia úroveň</a:t>
            </a:r>
          </a:p>
          <a:p>
            <a:pPr lvl="3" rtl="0"/>
            <a:r>
              <a:rPr lang="sk-SK" smtClean="0"/>
              <a:t>Štvrtá úroveň</a:t>
            </a:r>
          </a:p>
          <a:p>
            <a:pPr lvl="4" rtl="0"/>
            <a:r>
              <a:rPr lang="sk-SK" smtClean="0"/>
              <a:t>Piata úroveň</a:t>
            </a:r>
            <a:endParaRPr/>
          </a:p>
        </p:txBody>
      </p:sp>
      <p:sp>
        <p:nvSpPr>
          <p:cNvPr id="4" name="Zástupný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sk-SK" smtClean="0"/>
              <a:t>Upravte štýl predlohy textu.</a:t>
            </a:r>
          </a:p>
          <a:p>
            <a:pPr lvl="1" rtl="0"/>
            <a:r>
              <a:rPr lang="sk-SK" smtClean="0"/>
              <a:t>Druhá úroveň</a:t>
            </a:r>
          </a:p>
          <a:p>
            <a:pPr lvl="2" rtl="0"/>
            <a:r>
              <a:rPr lang="sk-SK" smtClean="0"/>
              <a:t>Tretia úroveň</a:t>
            </a:r>
          </a:p>
          <a:p>
            <a:pPr lvl="3" rtl="0"/>
            <a:r>
              <a:rPr lang="sk-SK" smtClean="0"/>
              <a:t>Štvrtá úroveň</a:t>
            </a:r>
          </a:p>
          <a:p>
            <a:pPr lvl="4" rtl="0"/>
            <a:r>
              <a:rPr lang="sk-SK" smtClean="0"/>
              <a:t>Piata úroveň</a:t>
            </a:r>
            <a:endParaRPr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Zástupný dá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smtClean="0"/>
              <a:t>Upravte štýly predlohy textu</a:t>
            </a:r>
            <a:endParaRPr/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k-SK" smtClean="0"/>
              <a:t>Upravte štýl predlohy textu.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sk-SK" smtClean="0"/>
              <a:t>Upravte štýl predlohy textu.</a:t>
            </a:r>
          </a:p>
          <a:p>
            <a:pPr lvl="1" rtl="0"/>
            <a:r>
              <a:rPr lang="sk-SK" smtClean="0"/>
              <a:t>Druhá úroveň</a:t>
            </a:r>
          </a:p>
          <a:p>
            <a:pPr lvl="2" rtl="0"/>
            <a:r>
              <a:rPr lang="sk-SK" smtClean="0"/>
              <a:t>Tretia úroveň</a:t>
            </a:r>
          </a:p>
          <a:p>
            <a:pPr lvl="3" rtl="0"/>
            <a:r>
              <a:rPr lang="sk-SK" smtClean="0"/>
              <a:t>Štvrtá úroveň</a:t>
            </a:r>
          </a:p>
          <a:p>
            <a:pPr lvl="4" rtl="0"/>
            <a:r>
              <a:rPr lang="sk-SK" smtClean="0"/>
              <a:t>Piata úroveň</a:t>
            </a:r>
            <a:endParaRPr/>
          </a:p>
        </p:txBody>
      </p:sp>
      <p:sp>
        <p:nvSpPr>
          <p:cNvPr id="5" name="Zástupný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k-SK" smtClean="0"/>
              <a:t>Upravte štýl predlohy textu.</a:t>
            </a:r>
          </a:p>
        </p:txBody>
      </p:sp>
      <p:sp>
        <p:nvSpPr>
          <p:cNvPr id="6" name="Zástupný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sk-SK" smtClean="0"/>
              <a:t>Upravte štýl predlohy textu.</a:t>
            </a:r>
          </a:p>
          <a:p>
            <a:pPr lvl="1" rtl="0"/>
            <a:r>
              <a:rPr lang="sk-SK" smtClean="0"/>
              <a:t>Druhá úroveň</a:t>
            </a:r>
          </a:p>
          <a:p>
            <a:pPr lvl="2" rtl="0"/>
            <a:r>
              <a:rPr lang="sk-SK" smtClean="0"/>
              <a:t>Tretia úroveň</a:t>
            </a:r>
          </a:p>
          <a:p>
            <a:pPr lvl="3" rtl="0"/>
            <a:r>
              <a:rPr lang="sk-SK" smtClean="0"/>
              <a:t>Štvrtá úroveň</a:t>
            </a:r>
          </a:p>
          <a:p>
            <a:pPr lvl="4" rtl="0"/>
            <a:r>
              <a:rPr lang="sk-SK" smtClean="0"/>
              <a:t>Piata úroveň</a:t>
            </a:r>
            <a:endParaRPr/>
          </a:p>
        </p:txBody>
      </p:sp>
      <p:sp>
        <p:nvSpPr>
          <p:cNvPr id="9" name="Zástupné číslo snímk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8" name="Zástupná pät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Zástupný dá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ba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smtClean="0"/>
              <a:t>Upravte štýly predlohy textu</a:t>
            </a:r>
            <a:endParaRPr/>
          </a:p>
        </p:txBody>
      </p:sp>
      <p:sp>
        <p:nvSpPr>
          <p:cNvPr id="5" name="Zástupné číslo snímk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4" name="Zástupná pät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Zástupný dá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é číslo snímk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3" name="Zástupná pät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Zástupný dá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 s popis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sk-SK" smtClean="0"/>
              <a:t>Upravte štýly predlohy textu</a:t>
            </a:r>
            <a:endParaRPr lang="sk"/>
          </a:p>
        </p:txBody>
      </p:sp>
      <p:grpSp>
        <p:nvGrpSpPr>
          <p:cNvPr id="9" name="Skupina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Voľ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Voľ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Voľ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Voľ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Voľ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Voľ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Voľ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Voľ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Voľ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Voľ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Voľ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Voľ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Zástupný obrázok 33" descr="Prázdny zástupný objekt na pridanie obrázka. Kliknite na zástupný objekt a vyberte požadovaný obrázok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k-SK" smtClean="0"/>
              <a:t>Ak chcete pridať obrázok, kliknite na ikonu</a:t>
            </a:r>
            <a:endParaRPr dirty="0"/>
          </a:p>
        </p:txBody>
      </p:sp>
      <p:sp>
        <p:nvSpPr>
          <p:cNvPr id="39" name="Zástupný text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k-SK" smtClean="0"/>
              <a:t>Upravte štýl predlohy textu.</a:t>
            </a:r>
          </a:p>
        </p:txBody>
      </p:sp>
      <p:grpSp>
        <p:nvGrpSpPr>
          <p:cNvPr id="22" name="Skupina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Voľ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Voľ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Voľ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Voľ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Voľ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Voľ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Voľ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Voľ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Voľ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Voľ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Voľ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Voľ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Zástupný obrázok 33" descr="Prázdny zástupný objekt na pridanie obrázka. Kliknite na zástupný objekt a vyberte požadovaný obrázok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k-SK" smtClean="0"/>
              <a:t>Ak chcete pridať obrázok, kliknite na ikonu</a:t>
            </a:r>
            <a:endParaRPr dirty="0"/>
          </a:p>
        </p:txBody>
      </p:sp>
      <p:sp>
        <p:nvSpPr>
          <p:cNvPr id="40" name="Zástupný text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k-SK" smtClean="0"/>
              <a:t>Upravte štýl predlohy textu.</a:t>
            </a:r>
          </a:p>
        </p:txBody>
      </p:sp>
      <p:sp>
        <p:nvSpPr>
          <p:cNvPr id="8" name="Zástupné číslo snímky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7" name="Zástupná pät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Zástupný dá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obrázky s popis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smtClean="0"/>
              <a:t>Upravte štýly predlohy textu</a:t>
            </a:r>
            <a:endParaRPr lang="sk"/>
          </a:p>
        </p:txBody>
      </p:sp>
      <p:grpSp>
        <p:nvGrpSpPr>
          <p:cNvPr id="52" name="Skupina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Voľ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Voľ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Voľ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Voľ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Voľ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Voľ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Voľ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Voľ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Voľ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Voľ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Voľ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Voľ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Zástupný obrázok 33" descr="Prázdny zástupný objekt na pridanie obrázka. Kliknite na zástupný objekt a vyberte požadovaný obrázok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k-SK" smtClean="0"/>
              <a:t>Ak chcete pridať obrázok, kliknite na ikonu</a:t>
            </a:r>
            <a:endParaRPr dirty="0"/>
          </a:p>
        </p:txBody>
      </p:sp>
      <p:sp>
        <p:nvSpPr>
          <p:cNvPr id="81" name="Zástupný text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k-SK" smtClean="0"/>
              <a:t>Upravte štýl predlohy textu.</a:t>
            </a:r>
          </a:p>
        </p:txBody>
      </p:sp>
      <p:grpSp>
        <p:nvGrpSpPr>
          <p:cNvPr id="84" name="Skupina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Voľ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Voľ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Voľ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Voľ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Voľ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Voľ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Voľ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Voľ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Voľ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Voľ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Voľ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Voľ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Zástupný obrázok 33" descr="Prázdny zástupný objekt na pridanie obrázka. Kliknite na zástupný objekt a vyberte požadovaný obrázok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k-SK" smtClean="0"/>
              <a:t>Ak chcete pridať obrázok, kliknite na ikonu</a:t>
            </a:r>
            <a:endParaRPr dirty="0"/>
          </a:p>
        </p:txBody>
      </p:sp>
      <p:sp>
        <p:nvSpPr>
          <p:cNvPr id="82" name="Zástupný text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k-SK" smtClean="0"/>
              <a:t>Upravte štýl predlohy textu.</a:t>
            </a:r>
          </a:p>
        </p:txBody>
      </p:sp>
      <p:grpSp>
        <p:nvGrpSpPr>
          <p:cNvPr id="97" name="Skupina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Voľ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Voľ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Voľ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Voľ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Voľ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Voľ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Voľ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Voľ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Voľ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Voľ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Voľ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Voľ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Zástupný obrázok 33" descr="Prázdny zástupný objekt na pridanie obrázka. Kliknite na zástupný objekt a vyberte požadovaný obrázok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k-SK" smtClean="0"/>
              <a:t>Ak chcete pridať obrázok, kliknite na ikonu</a:t>
            </a:r>
            <a:endParaRPr dirty="0"/>
          </a:p>
        </p:txBody>
      </p:sp>
      <p:sp>
        <p:nvSpPr>
          <p:cNvPr id="83" name="Zástupný text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k-SK" smtClean="0"/>
              <a:t>Upravte štýl predlohy textu.</a:t>
            </a:r>
          </a:p>
        </p:txBody>
      </p:sp>
      <p:sp>
        <p:nvSpPr>
          <p:cNvPr id="8" name="Zástupné číslo snímky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7" name="Zástupná pät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Zástupný dá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nadpisu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k"/>
              <a:t>Kliknite sem a upravte štýl predlohy nadpisov</a:t>
            </a:r>
            <a:endParaRPr/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k"/>
              <a:t>Upraviť štýly predlohy textu</a:t>
            </a:r>
          </a:p>
          <a:p>
            <a:pPr lvl="1" rtl="0"/>
            <a:r>
              <a:rPr lang="sk"/>
              <a:t>Druhá úroveň</a:t>
            </a:r>
          </a:p>
          <a:p>
            <a:pPr lvl="2" rtl="0"/>
            <a:r>
              <a:rPr lang="sk"/>
              <a:t>Tretia úroveň</a:t>
            </a:r>
          </a:p>
          <a:p>
            <a:pPr lvl="3" rtl="0"/>
            <a:r>
              <a:rPr lang="sk"/>
              <a:t>Štvrtá úroveň</a:t>
            </a:r>
          </a:p>
          <a:p>
            <a:pPr lvl="4" rtl="0"/>
            <a:r>
              <a:rPr lang="sk"/>
              <a:t>Piata úroveň</a:t>
            </a:r>
            <a:endParaRPr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 rtl="0"/>
              <a:t>‹#›</a:t>
            </a:fld>
            <a:endParaRPr lang="en-US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24.8.2016</a:t>
            </a:r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7428406" cy="1828800"/>
          </a:xfrm>
        </p:spPr>
        <p:txBody>
          <a:bodyPr rtlCol="0">
            <a:noAutofit/>
          </a:bodyPr>
          <a:lstStyle/>
          <a:p>
            <a:pPr rtl="0"/>
            <a:r>
              <a:rPr lang="sk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Daidalos a Ikaros</a:t>
            </a:r>
            <a:endParaRPr lang="sk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titul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sk" sz="2800" b="1" dirty="0" smtClean="0"/>
              <a:t>Grécka báj</a:t>
            </a:r>
            <a:endParaRPr lang="sk" sz="2800" b="1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5400" b="1" dirty="0" smtClean="0"/>
              <a:t>Grécko</a:t>
            </a:r>
            <a:endParaRPr lang="sk-SK" sz="5400" b="1" dirty="0"/>
          </a:p>
        </p:txBody>
      </p:sp>
      <p:pic>
        <p:nvPicPr>
          <p:cNvPr id="3" name="Zástupný symbol obsahu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026" y="4293561"/>
            <a:ext cx="6033974" cy="2564439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96" y="1670246"/>
            <a:ext cx="5715000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Výsledok vyhľadávania obrázkov pre dopyt greck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656" y="1112918"/>
            <a:ext cx="4388431" cy="283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71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32608" y="304800"/>
            <a:ext cx="6191006" cy="1219200"/>
          </a:xfrm>
        </p:spPr>
        <p:txBody>
          <a:bodyPr>
            <a:normAutofit/>
          </a:bodyPr>
          <a:lstStyle/>
          <a:p>
            <a:pPr algn="ctr"/>
            <a:r>
              <a:rPr lang="sk-SK" sz="5400" dirty="0" smtClean="0"/>
              <a:t>Z knihy</a:t>
            </a:r>
            <a:endParaRPr lang="sk-SK" sz="5400" dirty="0"/>
          </a:p>
        </p:txBody>
      </p:sp>
      <p:pic>
        <p:nvPicPr>
          <p:cNvPr id="2050" name="Picture 2" descr="Výsledok vyhľadávania obrázkov pre dopyt grécke báj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6" y="648504"/>
            <a:ext cx="4286250" cy="581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ýsledok vyhľadávania obrázkov pre dopyt grécke báj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369" y="2041421"/>
            <a:ext cx="3244448" cy="47071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Výsledok vyhľadávania obrázkov pre dopyt grécke báje minotauru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025" y="543172"/>
            <a:ext cx="3612722" cy="578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Výsledok vyhľadávania obrázkov pre dopyt grécke báje minotauru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022" y="543172"/>
            <a:ext cx="3948439" cy="471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55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189" y="811368"/>
            <a:ext cx="6654645" cy="892935"/>
          </a:xfrm>
        </p:spPr>
        <p:txBody>
          <a:bodyPr>
            <a:normAutofit/>
          </a:bodyPr>
          <a:lstStyle/>
          <a:p>
            <a:pPr algn="ctr"/>
            <a:r>
              <a:rPr lang="sk-SK" sz="4400" b="1" dirty="0" smtClean="0"/>
              <a:t>B Á J</a:t>
            </a:r>
            <a:endParaRPr lang="sk-SK" sz="44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31117" y="2073500"/>
            <a:ext cx="10882648" cy="4262906"/>
          </a:xfrm>
        </p:spPr>
        <p:txBody>
          <a:bodyPr>
            <a:noAutofit/>
          </a:bodyPr>
          <a:lstStyle/>
          <a:p>
            <a:pPr algn="just"/>
            <a:r>
              <a:rPr lang="sk-SK" sz="2000" b="1" dirty="0"/>
              <a:t>Mýtus</a:t>
            </a:r>
            <a:r>
              <a:rPr lang="sk-SK" sz="2000" dirty="0"/>
              <a:t> alebo </a:t>
            </a:r>
            <a:r>
              <a:rPr lang="sk-SK" sz="2000" b="1" dirty="0"/>
              <a:t>báj</a:t>
            </a:r>
            <a:r>
              <a:rPr lang="sk-SK" sz="2000" dirty="0"/>
              <a:t> je epický útvar, v ktorom sa podáva ľudový </a:t>
            </a:r>
            <a:r>
              <a:rPr lang="sk-SK" sz="2000" dirty="0" smtClean="0"/>
              <a:t>primitívny </a:t>
            </a:r>
            <a:r>
              <a:rPr lang="sk-SK" sz="2000" dirty="0"/>
              <a:t>výklad o jave či veci, </a:t>
            </a:r>
            <a:r>
              <a:rPr lang="sk-SK" sz="2000" dirty="0" smtClean="0"/>
              <a:t>ktorý človeka </a:t>
            </a:r>
            <a:r>
              <a:rPr lang="sk-SK" sz="2000" dirty="0"/>
              <a:t>nabáda k premýšľaniu a nie je </a:t>
            </a:r>
            <a:r>
              <a:rPr lang="sk-SK" sz="2000" dirty="0" smtClean="0"/>
              <a:t>samozrejmý. </a:t>
            </a:r>
          </a:p>
          <a:p>
            <a:pPr algn="just"/>
            <a:r>
              <a:rPr lang="sk-SK" sz="2000" dirty="0" smtClean="0"/>
              <a:t>Súbor </a:t>
            </a:r>
            <a:r>
              <a:rPr lang="sk-SK" sz="2000" dirty="0"/>
              <a:t>mýtov (najmä určitého etnika či národa) </a:t>
            </a:r>
            <a:r>
              <a:rPr lang="sk-SK" sz="2000" dirty="0" smtClean="0"/>
              <a:t>sa nazýva </a:t>
            </a:r>
            <a:r>
              <a:rPr lang="sk-SK" sz="2000" b="1" dirty="0" smtClean="0"/>
              <a:t>mytológia</a:t>
            </a:r>
            <a:r>
              <a:rPr lang="sk-SK" sz="2000" dirty="0" smtClean="0"/>
              <a:t> či </a:t>
            </a:r>
            <a:r>
              <a:rPr lang="sk-SK" sz="2000" b="1" dirty="0" smtClean="0"/>
              <a:t>bájoslovie</a:t>
            </a:r>
            <a:r>
              <a:rPr lang="sk-SK" sz="2000" dirty="0" smtClean="0"/>
              <a:t>.</a:t>
            </a:r>
          </a:p>
          <a:p>
            <a:pPr algn="just"/>
            <a:r>
              <a:rPr lang="sk-SK" sz="2000" dirty="0" smtClean="0"/>
              <a:t>Ľudia </a:t>
            </a:r>
            <a:r>
              <a:rPr lang="sk-SK" sz="2000" dirty="0"/>
              <a:t>v mýtoch vyjadrujú svoje predstavy o pôvode sveta a vzniku života na Zemi, o prírodných úkazoch (búrka, blesky), o striedaní ročných období, o vychádzaní a zapadaní slnka a </a:t>
            </a:r>
            <a:r>
              <a:rPr lang="sk-SK" sz="2000" dirty="0" smtClean="0"/>
              <a:t>pod. </a:t>
            </a:r>
          </a:p>
          <a:p>
            <a:pPr algn="just"/>
            <a:r>
              <a:rPr lang="sk-SK" sz="2000" dirty="0" smtClean="0"/>
              <a:t>Vo </a:t>
            </a:r>
            <a:r>
              <a:rPr lang="sk-SK" sz="2000" dirty="0"/>
              <a:t>svojich predstavách pripisujú ľudia nevysvetliteľné javy bohom, polobohom a iným nadprirodzeným bytostiam (vílam, škriatkom). </a:t>
            </a:r>
            <a:r>
              <a:rPr lang="sk-SK" sz="2000" dirty="0" smtClean="0"/>
              <a:t>Ľud </a:t>
            </a:r>
            <a:r>
              <a:rPr lang="sk-SK" sz="2000" dirty="0"/>
              <a:t>si mýtami vysvetľuje aj vznik názvov krajín, morí, kvetov. </a:t>
            </a:r>
            <a:endParaRPr lang="sk-SK" sz="2000" dirty="0" smtClean="0"/>
          </a:p>
        </p:txBody>
      </p:sp>
      <p:pic>
        <p:nvPicPr>
          <p:cNvPr id="3074" name="Picture 2" descr="Výsledok vyhľadávania obrázkov pre dopyt mýt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77" y="583193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ýsledok vyhľadávania obrázkov pre dopyt olymp bohov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161" y="2251553"/>
            <a:ext cx="5950753" cy="390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Výsledok vyhľadávania obrázkov pre dopyt olymp bohov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589" y="583193"/>
            <a:ext cx="7159144" cy="619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15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08338"/>
            <a:ext cx="10058402" cy="892935"/>
          </a:xfrm>
        </p:spPr>
        <p:txBody>
          <a:bodyPr>
            <a:normAutofit/>
          </a:bodyPr>
          <a:lstStyle/>
          <a:p>
            <a:pPr algn="ctr"/>
            <a:r>
              <a:rPr lang="sk-SK" sz="4400" b="1" dirty="0" smtClean="0"/>
              <a:t>B Á J</a:t>
            </a:r>
            <a:endParaRPr lang="sk-SK" sz="44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89397" y="2176531"/>
            <a:ext cx="10466792" cy="3657599"/>
          </a:xfrm>
        </p:spPr>
        <p:txBody>
          <a:bodyPr>
            <a:noAutofit/>
          </a:bodyPr>
          <a:lstStyle/>
          <a:p>
            <a:r>
              <a:rPr lang="sk-SK" sz="2000" dirty="0" smtClean="0"/>
              <a:t>Mýty </a:t>
            </a:r>
            <a:r>
              <a:rPr lang="sk-SK" sz="2000" dirty="0"/>
              <a:t>sa tradovali z pokolenia na pokolenie. Považujú sa za najstaršiu podobu ľudovej prózy. </a:t>
            </a:r>
            <a:r>
              <a:rPr lang="sk-SK" sz="2000" dirty="0" smtClean="0"/>
              <a:t>Rozdeľujeme </a:t>
            </a:r>
            <a:r>
              <a:rPr lang="sk-SK" sz="2000" dirty="0"/>
              <a:t>ich do niekoľkých skupín</a:t>
            </a:r>
            <a:r>
              <a:rPr lang="sk-SK" sz="2000" dirty="0" smtClean="0"/>
              <a:t>:</a:t>
            </a:r>
          </a:p>
          <a:p>
            <a:pPr marL="457200" indent="-457200">
              <a:buFont typeface="+mj-lt"/>
              <a:buAutoNum type="alphaUcPeriod"/>
            </a:pPr>
            <a:r>
              <a:rPr lang="sk-SK" sz="2000" b="1" dirty="0" smtClean="0"/>
              <a:t>kozmogonické - </a:t>
            </a:r>
            <a:r>
              <a:rPr lang="sk-SK" sz="2000" dirty="0" smtClean="0"/>
              <a:t>báje </a:t>
            </a:r>
            <a:r>
              <a:rPr lang="sk-SK" sz="2000" dirty="0"/>
              <a:t>o pôvode neba a </a:t>
            </a:r>
            <a:r>
              <a:rPr lang="sk-SK" sz="2000" dirty="0" smtClean="0"/>
              <a:t>zeme,</a:t>
            </a:r>
          </a:p>
          <a:p>
            <a:pPr marL="457200" indent="-457200">
              <a:buFont typeface="+mj-lt"/>
              <a:buAutoNum type="alphaUcPeriod"/>
            </a:pPr>
            <a:r>
              <a:rPr lang="sk-SK" sz="2000" b="1" dirty="0" err="1" smtClean="0"/>
              <a:t>etiologické</a:t>
            </a:r>
            <a:r>
              <a:rPr lang="sk-SK" sz="2000" b="1" dirty="0" smtClean="0"/>
              <a:t> - </a:t>
            </a:r>
            <a:r>
              <a:rPr lang="sk-SK" sz="2000" dirty="0" smtClean="0"/>
              <a:t>báje </a:t>
            </a:r>
            <a:r>
              <a:rPr lang="sk-SK" sz="2000" dirty="0"/>
              <a:t>o pôvode človeka, zvierat, rastlín, </a:t>
            </a:r>
            <a:r>
              <a:rPr lang="sk-SK" sz="2000" dirty="0" smtClean="0"/>
              <a:t>názvov</a:t>
            </a:r>
          </a:p>
          <a:p>
            <a:pPr marL="457200" indent="-457200">
              <a:buFont typeface="+mj-lt"/>
              <a:buAutoNum type="alphaUcPeriod"/>
            </a:pPr>
            <a:r>
              <a:rPr lang="sk-SK" sz="2000" b="1" dirty="0" smtClean="0"/>
              <a:t>historické</a:t>
            </a:r>
            <a:r>
              <a:rPr lang="sk-SK" sz="2000" dirty="0" smtClean="0"/>
              <a:t> - báje </a:t>
            </a:r>
            <a:r>
              <a:rPr lang="sk-SK" sz="2000" dirty="0"/>
              <a:t>o objavoch vecí, remesiel, vied a </a:t>
            </a:r>
            <a:r>
              <a:rPr lang="sk-SK" sz="2000" dirty="0" smtClean="0"/>
              <a:t>umení,</a:t>
            </a:r>
          </a:p>
          <a:p>
            <a:pPr marL="457200" indent="-457200">
              <a:buFont typeface="+mj-lt"/>
              <a:buAutoNum type="alphaUcPeriod"/>
            </a:pPr>
            <a:r>
              <a:rPr lang="sk-SK" sz="2000" b="1" dirty="0" smtClean="0"/>
              <a:t>hrdinské</a:t>
            </a:r>
            <a:r>
              <a:rPr lang="sk-SK" sz="2000" dirty="0" smtClean="0"/>
              <a:t> - báje </a:t>
            </a:r>
            <a:r>
              <a:rPr lang="sk-SK" sz="2000" dirty="0"/>
              <a:t>o predkoch, hrdinoch národných kultúr, obrancoch rodu.</a:t>
            </a:r>
          </a:p>
        </p:txBody>
      </p:sp>
      <p:pic>
        <p:nvPicPr>
          <p:cNvPr id="4098" name="Picture 2" descr="Výsledok vyhľadávania obrázkov pre dopyt olymp bohovi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 bwMode="auto">
          <a:xfrm>
            <a:off x="6684135" y="952313"/>
            <a:ext cx="5384786" cy="526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ýsledok vyhľadávania obrázkov pre dopyt mýty o stvorení sve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516" y="246683"/>
            <a:ext cx="47625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Výsledok vyhľadávania obrázkov pre dopyt jin jang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241" y="4730919"/>
            <a:ext cx="1733550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46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2" y="309092"/>
            <a:ext cx="10058402" cy="1008845"/>
          </a:xfrm>
        </p:spPr>
        <p:txBody>
          <a:bodyPr>
            <a:normAutofit/>
          </a:bodyPr>
          <a:lstStyle/>
          <a:p>
            <a:pPr algn="ctr"/>
            <a:r>
              <a:rPr lang="sk-SK" sz="4000" b="1" dirty="0" smtClean="0"/>
              <a:t>Grécka mytológia</a:t>
            </a:r>
            <a:endParaRPr lang="sk-SK" sz="40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k-SK" b="1" dirty="0"/>
              <a:t>Grécka mytológia</a:t>
            </a:r>
            <a:r>
              <a:rPr lang="sk-SK" dirty="0"/>
              <a:t> je súbor </a:t>
            </a:r>
            <a:r>
              <a:rPr lang="sk-SK" dirty="0" smtClean="0"/>
              <a:t>gréckych mýtov. </a:t>
            </a:r>
          </a:p>
          <a:p>
            <a:pPr algn="just"/>
            <a:r>
              <a:rPr lang="sk-SK" b="1" dirty="0" smtClean="0"/>
              <a:t>Grécka </a:t>
            </a:r>
            <a:r>
              <a:rPr lang="sk-SK" b="1" dirty="0"/>
              <a:t>mytológia </a:t>
            </a:r>
            <a:r>
              <a:rPr lang="sk-SK" dirty="0"/>
              <a:t>je radostná, vychádza </a:t>
            </a:r>
            <a:r>
              <a:rPr lang="sk-SK" dirty="0" smtClean="0"/>
              <a:t>z prírody</a:t>
            </a:r>
            <a:r>
              <a:rPr lang="sk-SK" dirty="0"/>
              <a:t> a radostného pozemského </a:t>
            </a:r>
            <a:r>
              <a:rPr lang="sk-SK" dirty="0" smtClean="0"/>
              <a:t>života.</a:t>
            </a:r>
          </a:p>
          <a:p>
            <a:pPr algn="just"/>
            <a:r>
              <a:rPr lang="sk-SK" b="1" dirty="0" smtClean="0"/>
              <a:t>Bohovia</a:t>
            </a:r>
            <a:r>
              <a:rPr lang="sk-SK" dirty="0" smtClean="0"/>
              <a:t>: </a:t>
            </a:r>
          </a:p>
          <a:p>
            <a:pPr lvl="2" algn="just"/>
            <a:r>
              <a:rPr lang="sk-SK" sz="2000" dirty="0" smtClean="0"/>
              <a:t>sú </a:t>
            </a:r>
            <a:r>
              <a:rPr lang="sk-SK" sz="2000" dirty="0"/>
              <a:t>ľudskej podstaty i s povahovými chybami, </a:t>
            </a:r>
            <a:endParaRPr lang="sk-SK" sz="2000" dirty="0" smtClean="0"/>
          </a:p>
          <a:p>
            <a:pPr lvl="2" algn="just"/>
            <a:r>
              <a:rPr lang="sk-SK" sz="2000" dirty="0" smtClean="0"/>
              <a:t>nič </a:t>
            </a:r>
            <a:r>
              <a:rPr lang="sk-SK" sz="2000" dirty="0"/>
              <a:t>nie je na nich posvätne </a:t>
            </a:r>
            <a:r>
              <a:rPr lang="sk-SK" sz="2000" dirty="0" smtClean="0"/>
              <a:t>velebného, </a:t>
            </a:r>
          </a:p>
          <a:p>
            <a:pPr lvl="2" algn="just"/>
            <a:r>
              <a:rPr lang="sk-SK" sz="2000" dirty="0" smtClean="0"/>
              <a:t>nie </a:t>
            </a:r>
            <a:r>
              <a:rPr lang="sk-SK" sz="2000" dirty="0"/>
              <a:t>sú všemohúci ani vševediaci, </a:t>
            </a:r>
          </a:p>
          <a:p>
            <a:pPr lvl="2" algn="just"/>
            <a:r>
              <a:rPr lang="sk-SK" sz="2000" dirty="0" smtClean="0"/>
              <a:t>nad </a:t>
            </a:r>
            <a:r>
              <a:rPr lang="sk-SK" sz="2000" dirty="0"/>
              <a:t>nimi vládne Osud.</a:t>
            </a:r>
          </a:p>
        </p:txBody>
      </p:sp>
      <p:pic>
        <p:nvPicPr>
          <p:cNvPr id="3076" name="Picture 4" descr="Výsledok vyhľadávania obrázkov pre dopyt grécke báje daidal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184" y="179232"/>
            <a:ext cx="4713545" cy="667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ýsledok vyhľadávania obrázkov pre dopyt grécke báje minotaurus bludisk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170" y="2778081"/>
            <a:ext cx="5094708" cy="39446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ok vyhľadávania obrázkov pre dopyt grécke báje minotauru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02" y="430906"/>
            <a:ext cx="5614504" cy="469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33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9846" y="244699"/>
            <a:ext cx="10058402" cy="905814"/>
          </a:xfrm>
        </p:spPr>
        <p:txBody>
          <a:bodyPr>
            <a:normAutofit/>
          </a:bodyPr>
          <a:lstStyle/>
          <a:p>
            <a:pPr algn="ctr"/>
            <a:r>
              <a:rPr lang="sk-SK" sz="4400" b="1" dirty="0" smtClean="0"/>
              <a:t>Báj </a:t>
            </a:r>
            <a:r>
              <a:rPr lang="sk-SK" sz="4400" b="1" dirty="0" err="1" smtClean="0"/>
              <a:t>vs</a:t>
            </a:r>
            <a:r>
              <a:rPr lang="sk-SK" sz="4400" b="1" dirty="0" smtClean="0"/>
              <a:t>. bájka</a:t>
            </a:r>
            <a:endParaRPr lang="sk-SK" sz="4400" b="1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81186" y="1211722"/>
            <a:ext cx="4956048" cy="823912"/>
          </a:xfrm>
        </p:spPr>
        <p:txBody>
          <a:bodyPr>
            <a:normAutofit/>
          </a:bodyPr>
          <a:lstStyle/>
          <a:p>
            <a:pPr algn="ctr"/>
            <a:r>
              <a:rPr lang="sk-SK" sz="3200" dirty="0" smtClean="0"/>
              <a:t>Báj</a:t>
            </a:r>
            <a:endParaRPr lang="sk-SK" sz="3200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1312081" y="2181396"/>
            <a:ext cx="5291800" cy="4110774"/>
          </a:xfrm>
        </p:spPr>
        <p:txBody>
          <a:bodyPr/>
          <a:lstStyle/>
          <a:p>
            <a:r>
              <a:rPr lang="sk-SK" dirty="0" smtClean="0"/>
              <a:t>mýtus </a:t>
            </a:r>
          </a:p>
          <a:p>
            <a:r>
              <a:rPr lang="sk-SK" dirty="0" smtClean="0"/>
              <a:t>epický útvar</a:t>
            </a:r>
          </a:p>
          <a:p>
            <a:r>
              <a:rPr lang="sk-SK" dirty="0" smtClean="0"/>
              <a:t>predstava ľudí o pôvode sveta, človeka, zvierat, a pod.</a:t>
            </a:r>
          </a:p>
          <a:p>
            <a:r>
              <a:rPr lang="sk-SK" dirty="0" smtClean="0"/>
              <a:t>ľudový pôvod </a:t>
            </a:r>
          </a:p>
          <a:p>
            <a:r>
              <a:rPr lang="sk-SK" dirty="0" smtClean="0"/>
              <a:t>neobsahuje ponaučenie</a:t>
            </a:r>
          </a:p>
          <a:p>
            <a:endParaRPr lang="sk-SK" dirty="0" smtClean="0"/>
          </a:p>
          <a:p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562686" y="1211722"/>
            <a:ext cx="4956048" cy="823912"/>
          </a:xfrm>
        </p:spPr>
        <p:txBody>
          <a:bodyPr>
            <a:normAutofit/>
          </a:bodyPr>
          <a:lstStyle/>
          <a:p>
            <a:pPr algn="ctr"/>
            <a:r>
              <a:rPr lang="sk-SK" sz="3200" dirty="0" smtClean="0"/>
              <a:t>Bájka</a:t>
            </a:r>
            <a:endParaRPr lang="sk-SK" sz="3200" dirty="0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7421450" y="2181396"/>
            <a:ext cx="4594538" cy="4110774"/>
          </a:xfrm>
        </p:spPr>
        <p:txBody>
          <a:bodyPr/>
          <a:lstStyle/>
          <a:p>
            <a:r>
              <a:rPr lang="sk-SK" dirty="0" smtClean="0"/>
              <a:t>malý epický útvar</a:t>
            </a:r>
          </a:p>
          <a:p>
            <a:r>
              <a:rPr lang="sk-SK" dirty="0" smtClean="0"/>
              <a:t>vymyslený príbeh s výchovným zacielením</a:t>
            </a:r>
          </a:p>
          <a:p>
            <a:r>
              <a:rPr lang="sk-SK" dirty="0" smtClean="0"/>
              <a:t>využíva sa alegória</a:t>
            </a:r>
          </a:p>
          <a:p>
            <a:r>
              <a:rPr lang="sk-SK" dirty="0" smtClean="0"/>
              <a:t>má autora</a:t>
            </a:r>
          </a:p>
          <a:p>
            <a:r>
              <a:rPr lang="sk-SK" dirty="0" smtClean="0"/>
              <a:t>vyplýva z nej ponaučenie</a:t>
            </a:r>
            <a:endParaRPr lang="sk-SK" dirty="0"/>
          </a:p>
        </p:txBody>
      </p:sp>
      <p:pic>
        <p:nvPicPr>
          <p:cNvPr id="1026" name="Picture 2" descr="Výsledok vyhľadávania obrázkov pre dopyt báj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4688" y="244699"/>
            <a:ext cx="2781300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ýsledok vyhľadávania obrázkov pre dopyt bájk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803" y="1463047"/>
            <a:ext cx="4076879" cy="548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ok 9" descr="http://asdolany.tym.cz/wp-content/uploads/recke-baje-Olymp-815x102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087" y="604278"/>
            <a:ext cx="4188246" cy="5581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071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lustrácia prírody 16: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53_TF03431377" id="{EA660189-BFF0-4FE8-96AF-4E72269B728D}" vid="{3E18FFE8-5078-4363-9143-37B0D37EDC47}"/>
    </a:ext>
  </a:extLst>
</a:theme>
</file>

<file path=ppt/theme/theme2.xml><?xml version="1.0" encoding="utf-8"?>
<a:theme xmlns:a="http://schemas.openxmlformats.org/drawingml/2006/main" name="Motív balíka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balíka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Prírodná prezentácia s ilustrovaným dizajnom prírodnej scenérie (širokouhlý formát)</Template>
  <TotalTime>687</TotalTime>
  <Words>295</Words>
  <Application>Microsoft Office PowerPoint</Application>
  <PresentationFormat>Širokouhlá</PresentationFormat>
  <Paragraphs>36</Paragraphs>
  <Slides>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10" baseType="lpstr">
      <vt:lpstr>Arial</vt:lpstr>
      <vt:lpstr>Segoe Print</vt:lpstr>
      <vt:lpstr>Ilustrácia prírody 16:9</vt:lpstr>
      <vt:lpstr>Daidalos a Ikaros</vt:lpstr>
      <vt:lpstr>Grécko</vt:lpstr>
      <vt:lpstr>Z knihy</vt:lpstr>
      <vt:lpstr>B Á J</vt:lpstr>
      <vt:lpstr>B Á J</vt:lpstr>
      <vt:lpstr>Grécka mytológia</vt:lpstr>
      <vt:lpstr>Báj vs. bájka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Daidalos a Ikaros</dc:title>
  <dc:creator>ziak</dc:creator>
  <cp:lastModifiedBy>Ucitel</cp:lastModifiedBy>
  <cp:revision>85</cp:revision>
  <dcterms:created xsi:type="dcterms:W3CDTF">2020-02-07T08:03:26Z</dcterms:created>
  <dcterms:modified xsi:type="dcterms:W3CDTF">2021-01-25T20:14:38Z</dcterms:modified>
</cp:coreProperties>
</file>