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42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97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63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1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92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03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60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20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4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6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76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82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868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530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102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E50F2-BC8F-4353-A0B8-E7B8D8C28CF5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B37CF6-3A7A-4882-89E2-1C47BCC0B6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eterný mlyn, objekt, trávnik, vonkajšie&#10;&#10;Automaticky generovaný popis">
            <a:extLst>
              <a:ext uri="{FF2B5EF4-FFF2-40B4-BE49-F238E27FC236}">
                <a16:creationId xmlns:a16="http://schemas.microsoft.com/office/drawing/2014/main" id="{78943E4D-9522-49AC-BF5B-71EDE6F0F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9091" r="8623" b="-1"/>
          <a:stretch/>
        </p:blipFill>
        <p:spPr>
          <a:xfrm>
            <a:off x="3080825" y="8466"/>
            <a:ext cx="911117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6B3888-6348-4339-AD83-332A5742F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9" y="1411380"/>
            <a:ext cx="4088190" cy="2369093"/>
          </a:xfrm>
        </p:spPr>
        <p:txBody>
          <a:bodyPr>
            <a:normAutofit/>
          </a:bodyPr>
          <a:lstStyle/>
          <a:p>
            <a:r>
              <a:rPr lang="sk-SK" sz="4800" b="1" dirty="0">
                <a:highlight>
                  <a:srgbClr val="FFFF00"/>
                </a:highlight>
              </a:rPr>
              <a:t>Ako ľudia spoznávali sily prírody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6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3E3EA-13DF-4995-923E-F7A47B9F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1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Na čo </a:t>
            </a:r>
            <a:r>
              <a:rPr lang="sk-SK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je dobrá sila </a:t>
            </a:r>
            <a:r>
              <a:rPr lang="sk-SK" sz="40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ohňa:</a:t>
            </a:r>
            <a:endParaRPr lang="sk-SK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5CEEBF-9087-490A-B277-B51D06AF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7796" y="967894"/>
            <a:ext cx="938106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Človek sa najskôr oboznámil s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ohňom.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Videl, ako úder blesku zapálil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oheň.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Potom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trel kameň o kameň</a:t>
            </a:r>
            <a:r>
              <a:rPr lang="sk-SK" sz="2400" dirty="0">
                <a:solidFill>
                  <a:schemeClr val="tx1"/>
                </a:solidFill>
              </a:rPr>
              <a:t>, alebo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drevo o drevo.</a:t>
            </a:r>
          </a:p>
          <a:p>
            <a:r>
              <a:rPr lang="sk-SK" sz="2400" dirty="0">
                <a:solidFill>
                  <a:schemeClr val="tx1"/>
                </a:solidFill>
              </a:rPr>
              <a:t>Oheň im dal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teplo a svetlo.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Pomocou ohňa mohli neskôr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vypaľovať keramiku a vyrábať kovy.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95CD1D8-16F5-44D0-9A36-EC113AE1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6001" cy="3429000"/>
          </a:xfrm>
          <a:prstGeom prst="rect">
            <a:avLst/>
          </a:prstGeom>
        </p:spPr>
      </p:pic>
      <p:pic>
        <p:nvPicPr>
          <p:cNvPr id="7" name="Obrázok 6" descr="Obrázok, na ktorom je hora, muž, sedenie, nosenie&#10;&#10;Automaticky generovaný popis">
            <a:extLst>
              <a:ext uri="{FF2B5EF4-FFF2-40B4-BE49-F238E27FC236}">
                <a16:creationId xmlns:a16="http://schemas.microsoft.com/office/drawing/2014/main" id="{D1A9DF22-3678-47D4-9657-C9A0FC13F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0"/>
            <a:ext cx="4968240" cy="2965472"/>
          </a:xfrm>
          <a:prstGeom prst="rect">
            <a:avLst/>
          </a:prstGeom>
        </p:spPr>
      </p:pic>
      <p:pic>
        <p:nvPicPr>
          <p:cNvPr id="9" name="Obrázok 8" descr="Obrázok, na ktorom je kniha, text&#10;&#10;Automaticky generovaný popis">
            <a:extLst>
              <a:ext uri="{FF2B5EF4-FFF2-40B4-BE49-F238E27FC236}">
                <a16:creationId xmlns:a16="http://schemas.microsoft.com/office/drawing/2014/main" id="{50949C9F-40E2-48AE-A07F-AB5677260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7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BF78F-58F0-4278-8987-4D1F0D9E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2" y="155078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tx1"/>
                </a:solidFill>
                <a:highlight>
                  <a:srgbClr val="FFFF00"/>
                </a:highlight>
              </a:rPr>
              <a:t>Koleso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B7FBCA-A0D8-4137-BA68-3842C9AF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0167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Ťažké náklady najskôr prenášali zvieratá.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Pred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5000 rokmi vynašli ľudia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koleso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v Mezopotámii – starovekí </a:t>
            </a:r>
            <a:r>
              <a:rPr lang="sk-SK" sz="24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Sumeri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staré, sedenie, gong, stôl&#10;&#10;Automaticky generovaný popis">
            <a:extLst>
              <a:ext uri="{FF2B5EF4-FFF2-40B4-BE49-F238E27FC236}">
                <a16:creationId xmlns:a16="http://schemas.microsoft.com/office/drawing/2014/main" id="{37399BD7-926C-4991-BCF4-0CA9F7CC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957"/>
            <a:ext cx="6771861" cy="4075043"/>
          </a:xfrm>
          <a:prstGeom prst="rect">
            <a:avLst/>
          </a:prstGeom>
        </p:spPr>
      </p:pic>
      <p:pic>
        <p:nvPicPr>
          <p:cNvPr id="7" name="Obrázok 6" descr="Obrázok, na ktorom je trávnik, vonkajšie, kôň, budova&#10;&#10;Automaticky generovaný popis">
            <a:extLst>
              <a:ext uri="{FF2B5EF4-FFF2-40B4-BE49-F238E27FC236}">
                <a16:creationId xmlns:a16="http://schemas.microsoft.com/office/drawing/2014/main" id="{81F75BEF-2F5F-4215-A2D9-806387BB9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-26504"/>
            <a:ext cx="5798021" cy="4124325"/>
          </a:xfrm>
          <a:prstGeom prst="rect">
            <a:avLst/>
          </a:prstGeom>
        </p:spPr>
      </p:pic>
      <p:pic>
        <p:nvPicPr>
          <p:cNvPr id="9" name="Obrázok 8" descr="Obrázok, na ktorom je kreslenie&#10;&#10;Automaticky generovaný popis">
            <a:extLst>
              <a:ext uri="{FF2B5EF4-FFF2-40B4-BE49-F238E27FC236}">
                <a16:creationId xmlns:a16="http://schemas.microsoft.com/office/drawing/2014/main" id="{EECC0504-D50B-47B8-ABFA-4D8DC2E49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1" y="3551583"/>
            <a:ext cx="5420139" cy="33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38962-64F8-40E5-BAF6-1498DCE5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6427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Sila vetra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173C1-1A50-4B62-82A2-4C18107CA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0"/>
            <a:ext cx="10204174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Pred 4000 rokmi človek zistil, ako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využiť vietor vo svoj prospech.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Zhotovil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plachetnice</a:t>
            </a:r>
            <a:r>
              <a:rPr lang="sk-SK" sz="2400" dirty="0">
                <a:solidFill>
                  <a:schemeClr val="tx1"/>
                </a:solidFill>
              </a:rPr>
              <a:t>, predtým poháňali lode iba veslári.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Dnes silu vetra </a:t>
            </a:r>
            <a:r>
              <a:rPr lang="sk-SK" sz="2400" dirty="0" smtClean="0">
                <a:solidFill>
                  <a:schemeClr val="tx1"/>
                </a:solidFill>
              </a:rPr>
              <a:t>využívajú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veterné elektrárne – výroba elektriny.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plavidlo, čln, vonkajšie, doprava&#10;&#10;Automaticky generovaný popis">
            <a:extLst>
              <a:ext uri="{FF2B5EF4-FFF2-40B4-BE49-F238E27FC236}">
                <a16:creationId xmlns:a16="http://schemas.microsoft.com/office/drawing/2014/main" id="{8E82CB49-19FC-4DF7-9DB1-74B0A4C9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05124"/>
            <a:ext cx="6297439" cy="3962719"/>
          </a:xfrm>
          <a:prstGeom prst="rect">
            <a:avLst/>
          </a:prstGeom>
        </p:spPr>
      </p:pic>
      <p:pic>
        <p:nvPicPr>
          <p:cNvPr id="7" name="Obrázok 6" descr="Obrázok, na ktorom je veterný mlyn, objekt, trávnik, vonkajšie&#10;&#10;Automaticky generovaný popis">
            <a:extLst>
              <a:ext uri="{FF2B5EF4-FFF2-40B4-BE49-F238E27FC236}">
                <a16:creationId xmlns:a16="http://schemas.microsoft.com/office/drawing/2014/main" id="{8A50419E-D24F-4799-9FE1-A741F1D04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39" y="2905125"/>
            <a:ext cx="59531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da, vonkajšie, čln, jazero&#10;&#10;Automaticky generovaný popis">
            <a:extLst>
              <a:ext uri="{FF2B5EF4-FFF2-40B4-BE49-F238E27FC236}">
                <a16:creationId xmlns:a16="http://schemas.microsoft.com/office/drawing/2014/main" id="{355E1BB2-859D-4025-8DA2-EF00BEF7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17995" b="-1"/>
          <a:stretch/>
        </p:blipFill>
        <p:spPr>
          <a:xfrm>
            <a:off x="5308584" y="-1"/>
            <a:ext cx="688341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22485B-7688-4C4D-A5F8-F06EB454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16" y="156238"/>
            <a:ext cx="3851123" cy="1320800"/>
          </a:xfrm>
        </p:spPr>
        <p:txBody>
          <a:bodyPr>
            <a:normAutofit/>
          </a:bodyPr>
          <a:lstStyle/>
          <a:p>
            <a:r>
              <a:rPr lang="sk-SK" sz="4400" dirty="0">
                <a:highlight>
                  <a:srgbClr val="FFFF00"/>
                </a:highlight>
              </a:rPr>
              <a:t>Sila vody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D1B82C-B497-404D-936F-D99DB917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2" y="1036841"/>
            <a:ext cx="50060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Ľudia dávno zistili, že môžu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spojiť silu kolesa so silou vody.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Vyrobili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vodné kolesá.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Pomocou nich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mlelo obilie na múku, čerpala voda z baní.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Dnes máme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vodné elektrárne.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ázok 8" descr="Obrázok, na ktorom je vonkajšie, voda, most, budova&#10;&#10;Automaticky generovaný popis">
            <a:extLst>
              <a:ext uri="{FF2B5EF4-FFF2-40B4-BE49-F238E27FC236}">
                <a16:creationId xmlns:a16="http://schemas.microsoft.com/office/drawing/2014/main" id="{D7C3F86E-06A7-45A9-A830-599B346F6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" y="3755051"/>
            <a:ext cx="5769208" cy="31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09E05-7EB0-40A9-B2B7-EEA3AC8C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25" y="23152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Človek proti prírode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5AE337-3C17-4A01-AB38-C20E3C43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6795"/>
            <a:ext cx="677928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Život človeka zo začiatku závisel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iba darov prírody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Človek </a:t>
            </a:r>
            <a:r>
              <a:rPr lang="sk-SK" sz="2400" dirty="0" smtClean="0">
                <a:solidFill>
                  <a:schemeClr val="tx1"/>
                </a:solidFill>
              </a:rPr>
              <a:t>v súčasnosti využíva </a:t>
            </a:r>
            <a:r>
              <a:rPr lang="sk-SK" sz="2400" dirty="0">
                <a:solidFill>
                  <a:schemeClr val="tx1"/>
                </a:solidFill>
              </a:rPr>
              <a:t>už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parnú a elektrickú energiu.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Pred </a:t>
            </a:r>
            <a:r>
              <a:rPr lang="sk-SK" sz="2400" dirty="0" smtClean="0">
                <a:solidFill>
                  <a:schemeClr val="tx1"/>
                </a:solidFill>
              </a:rPr>
              <a:t>vyše 60 </a:t>
            </a:r>
            <a:r>
              <a:rPr lang="sk-SK" sz="2400" dirty="0">
                <a:solidFill>
                  <a:schemeClr val="tx1"/>
                </a:solidFill>
              </a:rPr>
              <a:t>rokmi objavil </a:t>
            </a:r>
            <a:r>
              <a:rPr lang="sk-SK" sz="2400" b="1" dirty="0">
                <a:solidFill>
                  <a:schemeClr val="tx1"/>
                </a:solidFill>
              </a:rPr>
              <a:t>atómovú energiu</a:t>
            </a:r>
            <a:r>
              <a:rPr lang="sk-SK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Najšetrnejšia k prírode je </a:t>
            </a:r>
            <a:r>
              <a:rPr lang="sk-SK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slnečná/solárna/</a:t>
            </a:r>
            <a:r>
              <a:rPr lang="sk-SK" sz="24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energia.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text, noviny&#10;&#10;Automaticky generovaný popis">
            <a:extLst>
              <a:ext uri="{FF2B5EF4-FFF2-40B4-BE49-F238E27FC236}">
                <a16:creationId xmlns:a16="http://schemas.microsoft.com/office/drawing/2014/main" id="{1A7948F1-2172-40C9-8EB7-F0DCC8A71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040"/>
            <a:ext cx="7062397" cy="3014095"/>
          </a:xfrm>
          <a:prstGeom prst="rect">
            <a:avLst/>
          </a:prstGeom>
        </p:spPr>
      </p:pic>
      <p:pic>
        <p:nvPicPr>
          <p:cNvPr id="7" name="Obrázok 6" descr="Obrázok, na ktorom je dym, vonkajšie, vlak, trávnik&#10;&#10;Automaticky generovaný popis">
            <a:extLst>
              <a:ext uri="{FF2B5EF4-FFF2-40B4-BE49-F238E27FC236}">
                <a16:creationId xmlns:a16="http://schemas.microsoft.com/office/drawing/2014/main" id="{188F8CCE-AE92-4D93-BFB9-72A13B3D9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88" y="0"/>
            <a:ext cx="5412712" cy="31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183</Words>
  <Application>Microsoft Office PowerPoint</Application>
  <PresentationFormat>Širokouhlá</PresentationFormat>
  <Paragraphs>25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Ako ľudia spoznávali sily prírody</vt:lpstr>
      <vt:lpstr>Na čo je dobrá sila ohňa:</vt:lpstr>
      <vt:lpstr>Koleso</vt:lpstr>
      <vt:lpstr>Sila vetra</vt:lpstr>
      <vt:lpstr>Sila vody</vt:lpstr>
      <vt:lpstr>Človek proti prírode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ľudia spoznávali sily prírody</dc:title>
  <dc:creator>takac.tomas1863@gmail.com</dc:creator>
  <cp:lastModifiedBy>Ucitel</cp:lastModifiedBy>
  <cp:revision>8</cp:revision>
  <dcterms:created xsi:type="dcterms:W3CDTF">2020-10-29T07:29:19Z</dcterms:created>
  <dcterms:modified xsi:type="dcterms:W3CDTF">2021-03-09T17:44:57Z</dcterms:modified>
</cp:coreProperties>
</file>