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2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318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2A32C-EC59-4D62-90A6-CB96CE3E5223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72FF-A5AF-496E-BB4F-6D707F2E7C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658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2A32C-EC59-4D62-90A6-CB96CE3E5223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72FF-A5AF-496E-BB4F-6D707F2E7C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893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2A32C-EC59-4D62-90A6-CB96CE3E5223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72FF-A5AF-496E-BB4F-6D707F2E7C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40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2A32C-EC59-4D62-90A6-CB96CE3E5223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72FF-A5AF-496E-BB4F-6D707F2E7C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689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2A32C-EC59-4D62-90A6-CB96CE3E5223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72FF-A5AF-496E-BB4F-6D707F2E7C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8969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2A32C-EC59-4D62-90A6-CB96CE3E5223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72FF-A5AF-496E-BB4F-6D707F2E7C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775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2A32C-EC59-4D62-90A6-CB96CE3E5223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72FF-A5AF-496E-BB4F-6D707F2E7C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739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2A32C-EC59-4D62-90A6-CB96CE3E5223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72FF-A5AF-496E-BB4F-6D707F2E7C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1394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2A32C-EC59-4D62-90A6-CB96CE3E5223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72FF-A5AF-496E-BB4F-6D707F2E7C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670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2A32C-EC59-4D62-90A6-CB96CE3E5223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72FF-A5AF-496E-BB4F-6D707F2E7C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3752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2A32C-EC59-4D62-90A6-CB96CE3E5223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72FF-A5AF-496E-BB4F-6D707F2E7C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1126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2A32C-EC59-4D62-90A6-CB96CE3E5223}" type="datetimeFigureOut">
              <a:rPr lang="sk-SK" smtClean="0"/>
              <a:t>11. 6. 2021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272FF-A5AF-496E-BB4F-6D707F2E7C6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923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502229" y="796834"/>
            <a:ext cx="93138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5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Pod znamením kríža- križiacke výpravy</a:t>
            </a:r>
            <a:endParaRPr lang="sk-SK" sz="5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046" y="2044914"/>
            <a:ext cx="7142182" cy="40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9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489128" y="1260059"/>
            <a:ext cx="98521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legendy vravia aj o výprave z roku 1212, kedy sa mali do Svätej zeme vybrať nevinné deti vo veku 9-17 rokov.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bolo ich niekoľko tisíc, no žiadne sa do cieľa nedostalo.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väčšina zomrela už po ceste a zvyšok bol predaný do otroctva.</a:t>
            </a:r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3701143" y="429062"/>
            <a:ext cx="54280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48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Detská krížová výprava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964" y="3293607"/>
            <a:ext cx="5505995" cy="30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33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920239" y="391884"/>
            <a:ext cx="85822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5. a 6. križiacka výprava </a:t>
            </a:r>
          </a:p>
          <a:p>
            <a:pPr algn="ctr"/>
            <a:r>
              <a:rPr lang="sk-SK" sz="4400" dirty="0" smtClean="0">
                <a:latin typeface="Monotype Corsiva" panose="03010101010201010101" pitchFamily="66" charset="0"/>
              </a:rPr>
              <a:t>1217-1221/ 1248-1254 </a:t>
            </a:r>
            <a:endParaRPr lang="sk-SK" sz="4400" dirty="0">
              <a:latin typeface="Monotype Corsiva" panose="03010101010201010101" pitchFamily="66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849085" y="2220685"/>
            <a:ext cx="107246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boli podnietené dobytím Jeruzalema Turkami a masakrami kresťanov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jediným úspechom bolo dobytie prístavu </a:t>
            </a:r>
            <a:r>
              <a:rPr lang="sk-SK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Damietta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ktorý počas 6. výpravy stratili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šiestu výpravu viedol francúzsky kráľ </a:t>
            </a:r>
            <a:r>
              <a:rPr lang="sk-SK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Ľudovít IX. Svätý</a:t>
            </a:r>
            <a:endParaRPr lang="sk-SK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160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758874" y="391884"/>
            <a:ext cx="85822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7. križiacka výprava </a:t>
            </a:r>
          </a:p>
          <a:p>
            <a:pPr algn="ctr"/>
            <a:r>
              <a:rPr lang="sk-SK" sz="4400" dirty="0" smtClean="0">
                <a:latin typeface="Monotype Corsiva" panose="03010101010201010101" pitchFamily="66" charset="0"/>
              </a:rPr>
              <a:t>1270</a:t>
            </a:r>
            <a:endParaRPr lang="sk-SK" sz="4400" dirty="0">
              <a:latin typeface="Monotype Corsiva" panose="03010101010201010101" pitchFamily="66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227266" y="2353596"/>
            <a:ext cx="76661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viedol ju opäť Ľudovít IX. Svätý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táto výprava sa do Svätej zeme ani nedostala skončila sa morovou epidémiou v Tunisku, ktorá zabila väčšinu vojakov aj samotného kráľa</a:t>
            </a:r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491" y="1815354"/>
            <a:ext cx="3370832" cy="44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81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83" y="2651438"/>
            <a:ext cx="6664310" cy="3774707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393577" y="336176"/>
            <a:ext cx="8377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Definitívny koniec križiakov</a:t>
            </a:r>
            <a:endParaRPr lang="sk-SK" sz="6000" dirty="0">
              <a:solidFill>
                <a:srgbClr val="00206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1632857" y="1351839"/>
            <a:ext cx="9346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prišiel v roku 1291 dobytím mesta </a:t>
            </a:r>
            <a:r>
              <a:rPr lang="sk-SK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Akkon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pádom Jeruzalemského kráľovstva </a:t>
            </a:r>
            <a:endParaRPr lang="sk-SK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7247580" y="4030959"/>
            <a:ext cx="4491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symbol moci 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križiakov  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hrad </a:t>
            </a:r>
            <a:r>
              <a:rPr lang="sk-SK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Krak</a:t>
            </a:r>
            <a:r>
              <a:rPr lang="sk-SK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sk-SK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Chevaliers</a:t>
            </a:r>
            <a:endParaRPr lang="sk-SK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61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612572" y="470263"/>
            <a:ext cx="7393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Prínos križiackych výprav</a:t>
            </a:r>
            <a:endParaRPr lang="sk-SK" sz="6000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979715" y="1812447"/>
            <a:ext cx="106592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západoeurópske krajiny sa zmocnili obchodných miest po Stredozemnom mori</a:t>
            </a:r>
          </a:p>
          <a:p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Európania sa oboznámili s vyspelou arabskou kultúrou a výrobou –   skla, hodvábu, kobercov, veterné mlyny</a:t>
            </a:r>
          </a:p>
          <a:p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nové plodiny – ryža, mak, citrusy, špenát</a:t>
            </a:r>
          </a:p>
          <a:p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nové vedomosti z rôznych vied a začalo sa dbať o hygienu</a:t>
            </a:r>
            <a:endParaRPr lang="sk-SK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49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153989" y="404949"/>
            <a:ext cx="4402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Rytierske rády</a:t>
            </a:r>
            <a:endParaRPr lang="sk-SK" sz="6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5" y="2005148"/>
            <a:ext cx="2164079" cy="2164079"/>
          </a:xfrm>
          <a:prstGeom prst="rect">
            <a:avLst/>
          </a:prstGeom>
        </p:spPr>
      </p:pic>
      <p:pic>
        <p:nvPicPr>
          <p:cNvPr id="1026" name="Picture 2" descr="upload.wikimedia.org/wikipedia/commons/thumb/b/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2005148"/>
            <a:ext cx="2232569" cy="22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493" y="1928585"/>
            <a:ext cx="2006237" cy="2317204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705395" y="4650377"/>
            <a:ext cx="21640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TEMPLÁRI</a:t>
            </a:r>
            <a:endParaRPr lang="sk-SK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152706" y="4650377"/>
            <a:ext cx="1985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JOHANITI</a:t>
            </a:r>
            <a:endParaRPr lang="sk-SK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8824411" y="4465711"/>
            <a:ext cx="32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RÁD NEMECKÝCH RYTIEROV</a:t>
            </a:r>
            <a:endParaRPr lang="sk-SK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503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913019" y="378824"/>
            <a:ext cx="6492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Jeruzalem- 11. storočie </a:t>
            </a:r>
            <a:endParaRPr lang="sk-SK" sz="6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487680" y="1540805"/>
            <a:ext cx="1122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kresťania uctievali už 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oddávna 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oblasti a mesto Jeruzalem, kde podľa Biblie pôsobil Ježiš Kristus</a:t>
            </a:r>
          </a:p>
          <a:p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Turci dobyli 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Palestínu a Jeruzalem zavládlo v kresťanskom svete pobúrenie</a:t>
            </a:r>
          </a:p>
        </p:txBody>
      </p:sp>
      <p:sp>
        <p:nvSpPr>
          <p:cNvPr id="4" name="Obdĺžnik 3"/>
          <p:cNvSpPr/>
          <p:nvPr/>
        </p:nvSpPr>
        <p:spPr>
          <a:xfrm>
            <a:off x="2179938" y="5092638"/>
            <a:ext cx="687399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cieľ</a:t>
            </a:r>
            <a:r>
              <a:rPr lang="sk-SK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oslobodiť „Boží hrob“ a  „Svätú zem“</a:t>
            </a:r>
          </a:p>
        </p:txBody>
      </p:sp>
      <p:sp>
        <p:nvSpPr>
          <p:cNvPr id="5" name="Šípka nadol 4"/>
          <p:cNvSpPr/>
          <p:nvPr/>
        </p:nvSpPr>
        <p:spPr>
          <a:xfrm>
            <a:off x="5329554" y="3626115"/>
            <a:ext cx="574766" cy="122020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814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1829888"/>
            <a:ext cx="4888082" cy="386551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435531" y="330900"/>
            <a:ext cx="6374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dirty="0" err="1" smtClean="0">
                <a:solidFill>
                  <a:srgbClr val="7030A0"/>
                </a:solidFill>
                <a:latin typeface="Monotype Corsiva" panose="03010101010201010101" pitchFamily="66" charset="0"/>
              </a:rPr>
              <a:t>Clermont</a:t>
            </a:r>
            <a:r>
              <a:rPr lang="sk-SK" sz="60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v roku 1095</a:t>
            </a:r>
            <a:endParaRPr lang="sk-SK" sz="60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5329647" y="2423819"/>
            <a:ext cx="64661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Urban II</a:t>
            </a:r>
            <a:r>
              <a:rPr lang="sk-SK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– rímsky pápež, ktorého byzantský cisár požiadal o pomoc proti </a:t>
            </a:r>
            <a:r>
              <a:rPr lang="sk-SK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Seldžuckým</a:t>
            </a:r>
            <a:r>
              <a:rPr lang="sk-SK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Turkom zvolal do mesta </a:t>
            </a:r>
            <a:r>
              <a:rPr lang="sk-SK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Clermont</a:t>
            </a:r>
            <a:r>
              <a:rPr lang="sk-SK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v roku 1095 cirkevný snem a vyzval zúčastnených, aby začali </a:t>
            </a:r>
            <a:r>
              <a:rPr lang="sk-SK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vojnu proti moslimom. </a:t>
            </a:r>
            <a:r>
              <a:rPr lang="sk-SK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Pomenovanie križiak dostali podľa krížov na odevoch ako symbolu boja za kresťanskú vieru a oslobodenie hrobu Ježiša </a:t>
            </a:r>
            <a:r>
              <a:rPr lang="sk-SK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Krista.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619474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8" y="363038"/>
            <a:ext cx="10751276" cy="60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49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854924" y="509450"/>
            <a:ext cx="8229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1. križiacka výprava </a:t>
            </a:r>
          </a:p>
          <a:p>
            <a:pPr algn="ctr"/>
            <a:r>
              <a:rPr lang="sk-SK" sz="4400" dirty="0" smtClean="0">
                <a:latin typeface="Monotype Corsiva" panose="03010101010201010101" pitchFamily="66" charset="0"/>
              </a:rPr>
              <a:t>1096-1099</a:t>
            </a:r>
            <a:endParaRPr lang="sk-SK" sz="4400" dirty="0">
              <a:latin typeface="Monotype Corsiva" panose="03010101010201010101" pitchFamily="66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862146" y="2592134"/>
            <a:ext cx="104276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takmer stotisícovej armády zloženej z rytierov z celej Európy sa pred brány Jeruzalemu dostalo asi 30 000 mužov.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 krvavej masakre obyvateľov v roku 1099 dobyli mesto a zavŕšili úspech prvej výpravy.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bolo založené Jeruzalemské kráľovstvo a </a:t>
            </a:r>
            <a:r>
              <a:rPr lang="sk-SK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Edesské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grófstvo, </a:t>
            </a:r>
            <a:r>
              <a:rPr lang="sk-SK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Antiochijské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kniežatstvo, Tripoliské grófstvo.</a:t>
            </a:r>
          </a:p>
          <a:p>
            <a:pPr algn="just"/>
            <a:endParaRPr lang="sk-SK" dirty="0"/>
          </a:p>
          <a:p>
            <a:pPr algn="just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80073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0" y="961041"/>
            <a:ext cx="6167567" cy="3538193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987" y="2939144"/>
            <a:ext cx="5300021" cy="338560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712873" y="5290457"/>
            <a:ext cx="53165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Dobytie Jeruzalema križiakmi</a:t>
            </a:r>
            <a:endParaRPr lang="sk-SK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264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076994" y="574765"/>
            <a:ext cx="8229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2.križiacka výprava </a:t>
            </a:r>
          </a:p>
          <a:p>
            <a:pPr algn="ctr"/>
            <a:r>
              <a:rPr lang="sk-SK" sz="4400" dirty="0" smtClean="0">
                <a:latin typeface="Monotype Corsiva" panose="03010101010201010101" pitchFamily="66" charset="0"/>
              </a:rPr>
              <a:t>1147-1149</a:t>
            </a:r>
            <a:endParaRPr lang="sk-SK" sz="4400" dirty="0">
              <a:latin typeface="Monotype Corsiva" panose="03010101010201010101" pitchFamily="66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46164" y="2508069"/>
            <a:ext cx="6955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príčinou bol pád mesta </a:t>
            </a:r>
            <a:r>
              <a:rPr lang="sk-SK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Edessa</a:t>
            </a:r>
            <a:endParaRPr lang="sk-SK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skončila sa absolútnym neúspechom a križiaci stratili aj mesto Jeruzalem, ktorý dobyl </a:t>
            </a:r>
            <a:r>
              <a:rPr lang="sk-SK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sultán </a:t>
            </a:r>
            <a:r>
              <a:rPr lang="sk-SK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Saladin</a:t>
            </a:r>
            <a:r>
              <a:rPr lang="sk-SK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(roku 1187)</a:t>
            </a:r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k-SK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k-SK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71" y="2469026"/>
            <a:ext cx="3390897" cy="400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6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727186" y="253377"/>
            <a:ext cx="6857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3.križiacka výprava </a:t>
            </a:r>
          </a:p>
          <a:p>
            <a:pPr algn="ctr"/>
            <a:r>
              <a:rPr lang="sk-SK" sz="3600" dirty="0" smtClean="0">
                <a:latin typeface="Monotype Corsiva" panose="03010101010201010101" pitchFamily="66" charset="0"/>
              </a:rPr>
              <a:t>1189-1192</a:t>
            </a:r>
            <a:endParaRPr lang="sk-SK" sz="3600" dirty="0">
              <a:latin typeface="Monotype Corsiva" panose="03010101010201010101" pitchFamily="66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2132579" y="1737692"/>
            <a:ext cx="8118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výprava 3 korunovaných hláv- podpísali s Turkami dohodu o slobodnom navštevovaní Jeruzalema kresťanmi 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29" y="2901656"/>
            <a:ext cx="2122850" cy="238231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246" y="2774350"/>
            <a:ext cx="2170433" cy="271204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184" y="2864092"/>
            <a:ext cx="1682289" cy="2457438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918886" y="5486399"/>
            <a:ext cx="3375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Richard I. Levie srdce</a:t>
            </a:r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402756" y="5486399"/>
            <a:ext cx="2477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Filip II. August</a:t>
            </a:r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8988102" y="5486399"/>
            <a:ext cx="3025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Fridrich </a:t>
            </a:r>
            <a:r>
              <a:rPr lang="sk-SK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Barbarossa</a:t>
            </a:r>
            <a:endParaRPr lang="sk-S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064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926078" y="444137"/>
            <a:ext cx="65314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4.križiacka výprava </a:t>
            </a:r>
          </a:p>
          <a:p>
            <a:pPr algn="ctr"/>
            <a:r>
              <a:rPr lang="sk-SK" sz="4400" dirty="0" smtClean="0">
                <a:latin typeface="Monotype Corsiva" panose="03010101010201010101" pitchFamily="66" charset="0"/>
              </a:rPr>
              <a:t>1204-1205</a:t>
            </a:r>
            <a:endParaRPr lang="sk-SK" sz="4400" dirty="0">
              <a:latin typeface="Monotype Corsiva" panose="03010101010201010101" pitchFamily="66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051557" y="2495006"/>
            <a:ext cx="102804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výprava bola vedená z Benátok a vojaci najprv zničili obchodného konkurenta mesta, mesto </a:t>
            </a:r>
            <a:r>
              <a:rPr lang="sk-SK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Zadar</a:t>
            </a:r>
            <a:endParaRPr lang="sk-SK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rytieri napokon do Svätej zeme ani nedorazili, ale dobyli mesto Konštantínopol, kde vytvorili </a:t>
            </a:r>
            <a:r>
              <a:rPr lang="sk-SK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Latinské cisárstvo 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(1204-1264)   </a:t>
            </a:r>
            <a:endParaRPr lang="sk-SK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419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420</Words>
  <Application>Microsoft Office PowerPoint</Application>
  <PresentationFormat>Vlastná</PresentationFormat>
  <Paragraphs>52</Paragraphs>
  <Slides>15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16" baseType="lpstr">
      <vt:lpstr>Motív balíka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Spravca</dc:creator>
  <cp:lastModifiedBy>Ucitel</cp:lastModifiedBy>
  <cp:revision>13</cp:revision>
  <dcterms:created xsi:type="dcterms:W3CDTF">2021-05-16T19:01:44Z</dcterms:created>
  <dcterms:modified xsi:type="dcterms:W3CDTF">2021-06-11T20:29:13Z</dcterms:modified>
</cp:coreProperties>
</file>