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191C-2772-419D-8C36-2BC7D8EE7FE0}" type="datetimeFigureOut">
              <a:rPr lang="cs-CZ" smtClean="0"/>
              <a:pPr/>
              <a:t>4.4.2016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B41D-D613-4CF4-8473-F61824E060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191C-2772-419D-8C36-2BC7D8EE7FE0}" type="datetimeFigureOut">
              <a:rPr lang="cs-CZ" smtClean="0"/>
              <a:pPr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B41D-D613-4CF4-8473-F61824E060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191C-2772-419D-8C36-2BC7D8EE7FE0}" type="datetimeFigureOut">
              <a:rPr lang="cs-CZ" smtClean="0"/>
              <a:pPr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B41D-D613-4CF4-8473-F61824E060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191C-2772-419D-8C36-2BC7D8EE7FE0}" type="datetimeFigureOut">
              <a:rPr lang="cs-CZ" smtClean="0"/>
              <a:pPr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B41D-D613-4CF4-8473-F61824E060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191C-2772-419D-8C36-2BC7D8EE7FE0}" type="datetimeFigureOut">
              <a:rPr lang="cs-CZ" smtClean="0"/>
              <a:pPr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B41D-D613-4CF4-8473-F61824E060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191C-2772-419D-8C36-2BC7D8EE7FE0}" type="datetimeFigureOut">
              <a:rPr lang="cs-CZ" smtClean="0"/>
              <a:pPr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B41D-D613-4CF4-8473-F61824E060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191C-2772-419D-8C36-2BC7D8EE7FE0}" type="datetimeFigureOut">
              <a:rPr lang="cs-CZ" smtClean="0"/>
              <a:pPr/>
              <a:t>4.4.2016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B41D-D613-4CF4-8473-F61824E060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191C-2772-419D-8C36-2BC7D8EE7FE0}" type="datetimeFigureOut">
              <a:rPr lang="cs-CZ" smtClean="0"/>
              <a:pPr/>
              <a:t>4.4.2016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A9B41D-D613-4CF4-8473-F61824E060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191C-2772-419D-8C36-2BC7D8EE7FE0}" type="datetimeFigureOut">
              <a:rPr lang="cs-CZ" smtClean="0"/>
              <a:pPr/>
              <a:t>4.4.2016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B41D-D613-4CF4-8473-F61824E060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191C-2772-419D-8C36-2BC7D8EE7FE0}" type="datetimeFigureOut">
              <a:rPr lang="cs-CZ" smtClean="0"/>
              <a:pPr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CA9B41D-D613-4CF4-8473-F61824E060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1C5191C-2772-419D-8C36-2BC7D8EE7FE0}" type="datetimeFigureOut">
              <a:rPr lang="cs-CZ" smtClean="0"/>
              <a:pPr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B41D-D613-4CF4-8473-F61824E060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C5191C-2772-419D-8C36-2BC7D8EE7FE0}" type="datetimeFigureOut">
              <a:rPr lang="cs-CZ" smtClean="0"/>
              <a:pPr/>
              <a:t>4.4.2016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CA9B41D-D613-4CF4-8473-F61824E060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levela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1078" y="4319266"/>
            <a:ext cx="2805104" cy="238633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9064" y="2842272"/>
            <a:ext cx="6480048" cy="2301240"/>
          </a:xfrm>
        </p:spPr>
        <p:txBody>
          <a:bodyPr/>
          <a:lstStyle/>
          <a:p>
            <a:r>
              <a:rPr lang="sk-SK" dirty="0" smtClean="0"/>
              <a:t>Slovenské vysťahovalectvo</a:t>
            </a:r>
            <a:endParaRPr lang="cs-CZ" dirty="0"/>
          </a:p>
        </p:txBody>
      </p:sp>
      <p:pic>
        <p:nvPicPr>
          <p:cNvPr id="4" name="Obrázek 3" descr="novin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57364"/>
            <a:ext cx="2438400" cy="2438400"/>
          </a:xfrm>
          <a:prstGeom prst="rect">
            <a:avLst/>
          </a:prstGeom>
        </p:spPr>
      </p:pic>
      <p:pic>
        <p:nvPicPr>
          <p:cNvPr id="5" name="Obrázek 4" descr="b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48796" y="4357718"/>
            <a:ext cx="3823732" cy="2428868"/>
          </a:xfrm>
          <a:prstGeom prst="rect">
            <a:avLst/>
          </a:prstGeom>
        </p:spPr>
      </p:pic>
      <p:pic>
        <p:nvPicPr>
          <p:cNvPr id="7" name="Obrázek 6" descr="usakanad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28826" y="0"/>
            <a:ext cx="5429256" cy="31550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Industrializácia Slovenska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32" y="12858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sk-SK" dirty="0" smtClean="0"/>
              <a:t>- uhorská vláda podporovala industrializáciu</a:t>
            </a:r>
          </a:p>
          <a:p>
            <a:pPr algn="just"/>
            <a:r>
              <a:rPr lang="sk-SK" dirty="0" smtClean="0"/>
              <a:t>- hospodárstvo Uhorska bolo zaostalejšie ako v Rakúsku</a:t>
            </a:r>
          </a:p>
          <a:p>
            <a:pPr algn="just"/>
            <a:r>
              <a:rPr lang="sk-SK" dirty="0" smtClean="0"/>
              <a:t>- priemyselný život sa sústredil v metropolách</a:t>
            </a:r>
          </a:p>
          <a:p>
            <a:pPr algn="just"/>
            <a:r>
              <a:rPr lang="sk-SK" dirty="0" smtClean="0"/>
              <a:t>- desaťtisíce Slovákov odchádzalo za prácou do Budapešti</a:t>
            </a:r>
          </a:p>
          <a:p>
            <a:pPr algn="just"/>
            <a:r>
              <a:rPr lang="sk-SK" dirty="0" smtClean="0"/>
              <a:t>- priemysel na Slovensku: okrem poľnohospodárstva aj železiarsky, potravinársky, sklársky, chemický a textilný</a:t>
            </a:r>
          </a:p>
          <a:p>
            <a:pPr algn="just"/>
            <a:r>
              <a:rPr lang="sk-SK" dirty="0" smtClean="0"/>
              <a:t>- robotníci pracovali 12-14 hodín denne</a:t>
            </a:r>
          </a:p>
          <a:p>
            <a:pPr algn="just"/>
            <a:r>
              <a:rPr lang="sk-SK" dirty="0" smtClean="0"/>
              <a:t>- majitelia fabrík využívali aj detskú pracovnú silu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Industrializácia Slovenska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32" y="1142984"/>
            <a:ext cx="8229600" cy="4525963"/>
          </a:xfrm>
        </p:spPr>
        <p:txBody>
          <a:bodyPr/>
          <a:lstStyle/>
          <a:p>
            <a:r>
              <a:rPr lang="sk-SK" dirty="0" smtClean="0"/>
              <a:t>- moderné podniky vznikali aj v Bratislave</a:t>
            </a:r>
          </a:p>
          <a:p>
            <a:r>
              <a:rPr lang="sk-SK" dirty="0" smtClean="0"/>
              <a:t>- </a:t>
            </a:r>
            <a:r>
              <a:rPr lang="sk-SK" b="1" dirty="0" smtClean="0"/>
              <a:t>Dynamit </a:t>
            </a:r>
            <a:r>
              <a:rPr lang="sk-SK" b="1" dirty="0" err="1" smtClean="0"/>
              <a:t>Nobel</a:t>
            </a:r>
            <a:r>
              <a:rPr lang="sk-SK" dirty="0" smtClean="0"/>
              <a:t>: výroba výbušnín a chemikálií</a:t>
            </a:r>
          </a:p>
          <a:p>
            <a:r>
              <a:rPr lang="sk-SK" dirty="0" smtClean="0"/>
              <a:t>- </a:t>
            </a:r>
            <a:r>
              <a:rPr lang="sk-SK" b="1" dirty="0" err="1" smtClean="0"/>
              <a:t>Apollo</a:t>
            </a:r>
            <a:r>
              <a:rPr lang="sk-SK" dirty="0" smtClean="0"/>
              <a:t>: rafinéria nafty</a:t>
            </a:r>
          </a:p>
          <a:p>
            <a:r>
              <a:rPr lang="sk-SK" dirty="0" smtClean="0"/>
              <a:t>- </a:t>
            </a:r>
            <a:r>
              <a:rPr lang="sk-SK" b="1" dirty="0" smtClean="0"/>
              <a:t>Matador</a:t>
            </a:r>
            <a:r>
              <a:rPr lang="sk-SK" dirty="0" smtClean="0"/>
              <a:t>: výroba gumených výrobkov</a:t>
            </a:r>
          </a:p>
          <a:p>
            <a:r>
              <a:rPr lang="sk-SK" dirty="0" smtClean="0"/>
              <a:t>- </a:t>
            </a:r>
            <a:r>
              <a:rPr lang="sk-SK" b="1" dirty="0" smtClean="0"/>
              <a:t>P</a:t>
            </a:r>
            <a:r>
              <a:rPr lang="en-US" b="1" dirty="0" smtClean="0"/>
              <a:t>a</a:t>
            </a:r>
            <a:r>
              <a:rPr lang="sk-SK" b="1" dirty="0" err="1" smtClean="0"/>
              <a:t>trónka</a:t>
            </a:r>
            <a:r>
              <a:rPr lang="sk-SK" b="1" dirty="0" smtClean="0"/>
              <a:t> </a:t>
            </a:r>
            <a:r>
              <a:rPr lang="sk-SK" dirty="0" smtClean="0"/>
              <a:t>– výroba nábojov a zbraní</a:t>
            </a:r>
          </a:p>
          <a:p>
            <a:r>
              <a:rPr lang="sk-SK" dirty="0" smtClean="0"/>
              <a:t>- </a:t>
            </a:r>
            <a:r>
              <a:rPr lang="sk-SK" b="1" dirty="0" err="1" smtClean="0"/>
              <a:t>Stollwerck</a:t>
            </a:r>
            <a:r>
              <a:rPr lang="sk-SK" dirty="0" smtClean="0"/>
              <a:t> – výroba čokolády (</a:t>
            </a:r>
            <a:r>
              <a:rPr lang="sk-SK" dirty="0" err="1" smtClean="0"/>
              <a:t>Figaro</a:t>
            </a:r>
            <a:r>
              <a:rPr lang="sk-SK" dirty="0" smtClean="0"/>
              <a:t>)</a:t>
            </a:r>
            <a:endParaRPr lang="cs-CZ" dirty="0"/>
          </a:p>
        </p:txBody>
      </p:sp>
      <p:pic>
        <p:nvPicPr>
          <p:cNvPr id="4" name="Obrázek 3" descr="b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4880708"/>
            <a:ext cx="3000396" cy="1905878"/>
          </a:xfrm>
          <a:prstGeom prst="rect">
            <a:avLst/>
          </a:prstGeom>
        </p:spPr>
      </p:pic>
      <p:pic>
        <p:nvPicPr>
          <p:cNvPr id="5" name="Obrázek 4" descr="dynami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1700808"/>
            <a:ext cx="1428750" cy="1590675"/>
          </a:xfrm>
          <a:prstGeom prst="rect">
            <a:avLst/>
          </a:prstGeom>
        </p:spPr>
      </p:pic>
      <p:pic>
        <p:nvPicPr>
          <p:cNvPr id="6" name="Obrázek 5" descr="rafineri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4877047"/>
            <a:ext cx="3250794" cy="1980953"/>
          </a:xfrm>
          <a:prstGeom prst="rect">
            <a:avLst/>
          </a:prstGeom>
        </p:spPr>
      </p:pic>
      <p:pic>
        <p:nvPicPr>
          <p:cNvPr id="7" name="Obrázek 6" descr="pneumatik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87437" y="0"/>
            <a:ext cx="1656563" cy="1876058"/>
          </a:xfrm>
          <a:prstGeom prst="rect">
            <a:avLst/>
          </a:prstGeom>
        </p:spPr>
      </p:pic>
      <p:pic>
        <p:nvPicPr>
          <p:cNvPr id="8" name="Obrázek 7" descr="naboj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88224" y="2348880"/>
            <a:ext cx="2286000" cy="2857500"/>
          </a:xfrm>
          <a:prstGeom prst="rect">
            <a:avLst/>
          </a:prstGeom>
        </p:spPr>
      </p:pic>
      <p:pic>
        <p:nvPicPr>
          <p:cNvPr id="9" name="Obrázek 8" descr="cokolad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14744" y="5000636"/>
            <a:ext cx="20193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7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7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7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7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7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sk-SK" b="1" dirty="0" smtClean="0"/>
              <a:t>Za prácou do sveta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sk-SK" sz="2400" dirty="0" smtClean="0"/>
              <a:t>- koncom 19. stor. masové vysťahovalectvo – cca 0,5 milióna ľudí zo Slovenska</a:t>
            </a:r>
          </a:p>
          <a:p>
            <a:pPr algn="just"/>
            <a:r>
              <a:rPr lang="sk-SK" sz="2400" dirty="0" smtClean="0"/>
              <a:t>- sťahovali sa do Ameriky najmä obyvatelia zo Šariša, Spiša, Zemplína, Oravy a Kysúc – hladové doliny</a:t>
            </a:r>
          </a:p>
          <a:p>
            <a:pPr algn="just"/>
            <a:r>
              <a:rPr lang="sk-SK" sz="2400" dirty="0" smtClean="0"/>
              <a:t>- Slováci sa v Amerike usadili na východnom pobreží USA a v </a:t>
            </a:r>
            <a:r>
              <a:rPr lang="sk-SK" sz="2400" dirty="0" smtClean="0"/>
              <a:t>Kanade (muži pracovali v baniach, oceliarňach alebo lesoch)</a:t>
            </a:r>
            <a:endParaRPr lang="sk-SK" sz="2400" dirty="0" smtClean="0"/>
          </a:p>
          <a:p>
            <a:pPr algn="just"/>
            <a:r>
              <a:rPr lang="sk-SK" sz="2400" dirty="0" smtClean="0"/>
              <a:t>- komunity: spoločenstvá Slovákov v zahraničí</a:t>
            </a:r>
          </a:p>
          <a:p>
            <a:pPr algn="just"/>
            <a:r>
              <a:rPr lang="sk-SK" sz="2400" dirty="0" smtClean="0"/>
              <a:t>- vydávali slovenské noviny</a:t>
            </a:r>
          </a:p>
          <a:p>
            <a:pPr algn="just"/>
            <a:r>
              <a:rPr lang="sk-SK" sz="2400" dirty="0" smtClean="0"/>
              <a:t>- založili Maticu slovenskú v Amerike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usakanad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45201" y="4797152"/>
            <a:ext cx="3546376" cy="2060848"/>
          </a:xfrm>
          <a:prstGeom prst="rect">
            <a:avLst/>
          </a:prstGeom>
        </p:spPr>
      </p:pic>
      <p:pic>
        <p:nvPicPr>
          <p:cNvPr id="5" name="Obrázek 4" descr="novin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5085184"/>
            <a:ext cx="2295524" cy="1986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7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7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/>
          <a:lstStyle/>
          <a:p>
            <a:r>
              <a:rPr lang="sk-SK" b="1" dirty="0" smtClean="0"/>
              <a:t>Slovenská liga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32" y="1285860"/>
            <a:ext cx="8229600" cy="4525963"/>
          </a:xfrm>
        </p:spPr>
        <p:txBody>
          <a:bodyPr/>
          <a:lstStyle/>
          <a:p>
            <a:pPr algn="just"/>
            <a:r>
              <a:rPr lang="sk-SK" dirty="0" smtClean="0"/>
              <a:t>- vznikla v roku </a:t>
            </a:r>
            <a:r>
              <a:rPr lang="sk-SK" b="1" dirty="0" smtClean="0"/>
              <a:t>1907 </a:t>
            </a:r>
            <a:r>
              <a:rPr lang="sk-SK" dirty="0" smtClean="0"/>
              <a:t>v </a:t>
            </a:r>
            <a:r>
              <a:rPr lang="sk-SK" b="1" dirty="0" smtClean="0"/>
              <a:t>Clevelande</a:t>
            </a:r>
            <a:r>
              <a:rPr lang="sk-SK" dirty="0" smtClean="0"/>
              <a:t> – jej cieľ: združovať amerických Slovákov a podporovať Slovákov v Uhorsku</a:t>
            </a:r>
          </a:p>
          <a:p>
            <a:pPr algn="just"/>
            <a:r>
              <a:rPr lang="sk-SK" dirty="0" smtClean="0"/>
              <a:t>- medzi zakladateľov patrili: Štefan </a:t>
            </a:r>
            <a:r>
              <a:rPr lang="sk-SK" dirty="0" err="1" smtClean="0"/>
              <a:t>Furdek</a:t>
            </a:r>
            <a:r>
              <a:rPr lang="sk-SK" dirty="0" smtClean="0"/>
              <a:t>, Pavol </a:t>
            </a:r>
            <a:r>
              <a:rPr lang="sk-SK" dirty="0" err="1" smtClean="0"/>
              <a:t>Rovnianek</a:t>
            </a:r>
            <a:r>
              <a:rPr lang="sk-SK" dirty="0" smtClean="0"/>
              <a:t>, Albert </a:t>
            </a:r>
            <a:r>
              <a:rPr lang="sk-SK" dirty="0" err="1" smtClean="0"/>
              <a:t>Mamatey</a:t>
            </a:r>
            <a:r>
              <a:rPr lang="sk-SK" dirty="0" smtClean="0"/>
              <a:t>, Ignác </a:t>
            </a:r>
            <a:r>
              <a:rPr lang="sk-SK" dirty="0" err="1" smtClean="0"/>
              <a:t>Gessay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clevela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3931194"/>
            <a:ext cx="3440424" cy="29268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Učebnica dejepisu</a:t>
            </a:r>
          </a:p>
          <a:p>
            <a:r>
              <a:rPr lang="sk-SK" dirty="0" smtClean="0"/>
              <a:t>Internet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Vlastní 24">
      <a:dk1>
        <a:srgbClr val="FFFFFF"/>
      </a:dk1>
      <a:lt1>
        <a:sysClr val="window" lastClr="FFFFFF"/>
      </a:lt1>
      <a:dk2>
        <a:srgbClr val="0070C0"/>
      </a:dk2>
      <a:lt2>
        <a:srgbClr val="D4D2D0"/>
      </a:lt2>
      <a:accent1>
        <a:srgbClr val="FF000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115</TotalTime>
  <Words>228</Words>
  <Application>Microsoft Office PowerPoint</Application>
  <PresentationFormat>Prezentácia na obrazovke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Technický</vt:lpstr>
      <vt:lpstr>Slovenské vysťahovalectvo</vt:lpstr>
      <vt:lpstr>Industrializácia Slovenska</vt:lpstr>
      <vt:lpstr>Industrializácia Slovenska</vt:lpstr>
      <vt:lpstr>Za prácou do sveta</vt:lpstr>
      <vt:lpstr>Slovenská liga</vt:lpstr>
      <vt:lpstr>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Slovenské vysťahovalectvo</dc:title>
  <dc:creator>NB</dc:creator>
  <cp:lastModifiedBy>jarka</cp:lastModifiedBy>
  <cp:revision>32</cp:revision>
  <dcterms:created xsi:type="dcterms:W3CDTF">2014-04-08T08:01:15Z</dcterms:created>
  <dcterms:modified xsi:type="dcterms:W3CDTF">2016-04-04T21:29:53Z</dcterms:modified>
</cp:coreProperties>
</file>