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6AFD9-2B4E-401D-BD88-9012977A03D8}" v="41" dt="2021-12-09T21:39:31.046"/>
    <p1510:client id="{9189CCAC-704B-4B2F-A98C-0A1582A8B8D8}" v="276" dt="2021-12-09T22:17:16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898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0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7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10. 12. 2021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6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10. 12. 2021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7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10. 12. 2021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5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10. 12. 2021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9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10. 12. 2021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76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10. 12. 2021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1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10. 12. 2021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2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ok 2" descr="Obrázok, na ktorom je budova, strom, vonkajšie, dom&#10;&#10;Automaticky generovaný popis">
            <a:extLst>
              <a:ext uri="{FF2B5EF4-FFF2-40B4-BE49-F238E27FC236}">
                <a16:creationId xmlns:a16="http://schemas.microsoft.com/office/drawing/2014/main" id="{766992CE-BC5A-4B13-9A9A-FD501CD09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45" b="24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B544286-80F2-41B6-9EB6-A42BC3759BAA}"/>
              </a:ext>
            </a:extLst>
          </p:cNvPr>
          <p:cNvSpPr txBox="1"/>
          <p:nvPr/>
        </p:nvSpPr>
        <p:spPr>
          <a:xfrm>
            <a:off x="698740" y="425570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3200" dirty="0">
                <a:cs typeface="Calibri"/>
              </a:rPr>
              <a:t>Trenčín</a:t>
            </a:r>
          </a:p>
        </p:txBody>
      </p:sp>
    </p:spTree>
    <p:extLst>
      <p:ext uri="{BB962C8B-B14F-4D97-AF65-F5344CB8AC3E}">
        <p14:creationId xmlns:p14="http://schemas.microsoft.com/office/powerpoint/2010/main" val="28389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ok 2" descr="Obrázok, na ktorom je príroda&#10;&#10;Automaticky generovaný popis">
            <a:extLst>
              <a:ext uri="{FF2B5EF4-FFF2-40B4-BE49-F238E27FC236}">
                <a16:creationId xmlns:a16="http://schemas.microsoft.com/office/drawing/2014/main" id="{FB277D78-8692-4C8E-93F7-776BF1609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8B3E7A1-4453-45B4-A0C6-5EB3475C81B7}"/>
              </a:ext>
            </a:extLst>
          </p:cNvPr>
          <p:cNvSpPr txBox="1"/>
          <p:nvPr/>
        </p:nvSpPr>
        <p:spPr>
          <a:xfrm>
            <a:off x="162838" y="162838"/>
            <a:ext cx="61147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3200" dirty="0">
                <a:cs typeface="Calibri"/>
              </a:rPr>
              <a:t>Trenčín-mosty cez rieku Váh</a:t>
            </a:r>
          </a:p>
        </p:txBody>
      </p:sp>
    </p:spTree>
    <p:extLst>
      <p:ext uri="{BB962C8B-B14F-4D97-AF65-F5344CB8AC3E}">
        <p14:creationId xmlns:p14="http://schemas.microsoft.com/office/powerpoint/2010/main" val="386563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ok 2" descr="Obrázok, na ktorom je budova, kopec, zámok, staré&#10;&#10;Automaticky generovaný popis">
            <a:extLst>
              <a:ext uri="{FF2B5EF4-FFF2-40B4-BE49-F238E27FC236}">
                <a16:creationId xmlns:a16="http://schemas.microsoft.com/office/drawing/2014/main" id="{69C2F526-6160-47DB-A172-0B8CD434F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8" b="6710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EA455019-40E9-4FC0-B017-B84553AAC82E}"/>
              </a:ext>
            </a:extLst>
          </p:cNvPr>
          <p:cNvSpPr txBox="1"/>
          <p:nvPr/>
        </p:nvSpPr>
        <p:spPr>
          <a:xfrm>
            <a:off x="583722" y="583721"/>
            <a:ext cx="63519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3200" dirty="0">
                <a:cs typeface="Calibri"/>
              </a:rPr>
              <a:t>Trenčiansky hrad</a:t>
            </a:r>
          </a:p>
        </p:txBody>
      </p:sp>
    </p:spTree>
    <p:extLst>
      <p:ext uri="{BB962C8B-B14F-4D97-AF65-F5344CB8AC3E}">
        <p14:creationId xmlns:p14="http://schemas.microsoft.com/office/powerpoint/2010/main" val="231650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ok 2" descr="Obrázok, na ktorom je hora, trávnik, obloha, vonkajšie&#10;&#10;Automaticky generovaný popis">
            <a:extLst>
              <a:ext uri="{FF2B5EF4-FFF2-40B4-BE49-F238E27FC236}">
                <a16:creationId xmlns:a16="http://schemas.microsoft.com/office/drawing/2014/main" id="{44ABE5C8-A933-4A47-92C3-2297A3AC9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4B6D8887-4722-46D5-BDB4-1CBE275F9CC7}"/>
              </a:ext>
            </a:extLst>
          </p:cNvPr>
          <p:cNvSpPr txBox="1"/>
          <p:nvPr/>
        </p:nvSpPr>
        <p:spPr>
          <a:xfrm>
            <a:off x="1086928" y="65560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3600" dirty="0">
                <a:cs typeface="Calibri"/>
              </a:rPr>
              <a:t>Prievidza</a:t>
            </a:r>
          </a:p>
        </p:txBody>
      </p:sp>
    </p:spTree>
    <p:extLst>
      <p:ext uri="{BB962C8B-B14F-4D97-AF65-F5344CB8AC3E}">
        <p14:creationId xmlns:p14="http://schemas.microsoft.com/office/powerpoint/2010/main" val="328468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ok 2" descr="Obrázok, na ktorom je obloha, vonkajšie, budova, strom&#10;&#10;Automaticky generovaný popis">
            <a:extLst>
              <a:ext uri="{FF2B5EF4-FFF2-40B4-BE49-F238E27FC236}">
                <a16:creationId xmlns:a16="http://schemas.microsoft.com/office/drawing/2014/main" id="{44036A15-F97E-4E4A-A597-7D9779D7F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" r="-2" b="-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DCA3766D-8543-4379-8200-69E78A74555E}"/>
              </a:ext>
            </a:extLst>
          </p:cNvPr>
          <p:cNvSpPr txBox="1"/>
          <p:nvPr/>
        </p:nvSpPr>
        <p:spPr>
          <a:xfrm>
            <a:off x="310551" y="18115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3600" dirty="0">
                <a:cs typeface="Calibri"/>
              </a:rPr>
              <a:t>Prievidza</a:t>
            </a:r>
          </a:p>
        </p:txBody>
      </p:sp>
    </p:spTree>
    <p:extLst>
      <p:ext uri="{BB962C8B-B14F-4D97-AF65-F5344CB8AC3E}">
        <p14:creationId xmlns:p14="http://schemas.microsoft.com/office/powerpoint/2010/main" val="333303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ok 2" descr="Obrázok, na ktorom je obloha, vonkajšie, budova, zem&#10;&#10;Automaticky generovaný popis">
            <a:extLst>
              <a:ext uri="{FF2B5EF4-FFF2-40B4-BE49-F238E27FC236}">
                <a16:creationId xmlns:a16="http://schemas.microsoft.com/office/drawing/2014/main" id="{7CF768AC-28E1-48DB-9DC0-464A6CB4B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0" b="93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8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ok 2" descr="Obrázok, na ktorom je hora, príroda&#10;&#10;Automaticky generovaný popis">
            <a:extLst>
              <a:ext uri="{FF2B5EF4-FFF2-40B4-BE49-F238E27FC236}">
                <a16:creationId xmlns:a16="http://schemas.microsoft.com/office/drawing/2014/main" id="{11823CF7-1A8D-4A01-B287-4C0B0E0FB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2F9FFFDE-1FCA-4ED4-8B95-111C1C135CD1}"/>
              </a:ext>
            </a:extLst>
          </p:cNvPr>
          <p:cNvSpPr txBox="1"/>
          <p:nvPr/>
        </p:nvSpPr>
        <p:spPr>
          <a:xfrm>
            <a:off x="554966" y="296174"/>
            <a:ext cx="24987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4000" dirty="0">
                <a:solidFill>
                  <a:srgbClr val="FFFF00"/>
                </a:solidFill>
              </a:rPr>
              <a:t>Bojnice</a:t>
            </a:r>
            <a:endParaRPr lang="sk-SK" sz="4000">
              <a:solidFill>
                <a:srgbClr val="FFFF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69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ok 2" descr="Obrázok, na ktorom je voda, strom, vonkajšie, príroda&#10;&#10;Automaticky generovaný popis">
            <a:extLst>
              <a:ext uri="{FF2B5EF4-FFF2-40B4-BE49-F238E27FC236}">
                <a16:creationId xmlns:a16="http://schemas.microsoft.com/office/drawing/2014/main" id="{71527B22-3E0C-479F-8E28-5B25C11FD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74" b="30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11CDD46F-06EA-4D75-888E-C0301BF3AEDA}"/>
              </a:ext>
            </a:extLst>
          </p:cNvPr>
          <p:cNvSpPr txBox="1"/>
          <p:nvPr/>
        </p:nvSpPr>
        <p:spPr>
          <a:xfrm>
            <a:off x="957532" y="785004"/>
            <a:ext cx="356270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4000" dirty="0">
                <a:solidFill>
                  <a:srgbClr val="FFFF00"/>
                </a:solidFill>
                <a:cs typeface="Calibri"/>
              </a:rPr>
              <a:t>Bojnický zámok</a:t>
            </a:r>
          </a:p>
        </p:txBody>
      </p:sp>
    </p:spTree>
    <p:extLst>
      <p:ext uri="{BB962C8B-B14F-4D97-AF65-F5344CB8AC3E}">
        <p14:creationId xmlns:p14="http://schemas.microsoft.com/office/powerpoint/2010/main" val="195940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ok 2" descr="Obrázok, na ktorom je obloha, vonkajšie, strom, budova&#10;&#10;Automaticky generovaný popis">
            <a:extLst>
              <a:ext uri="{FF2B5EF4-FFF2-40B4-BE49-F238E27FC236}">
                <a16:creationId xmlns:a16="http://schemas.microsoft.com/office/drawing/2014/main" id="{8B9F9AE1-F849-40A1-84EB-307180F93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72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942D589C-801F-41FC-B13F-CC62663B0AAD}"/>
              </a:ext>
            </a:extLst>
          </p:cNvPr>
          <p:cNvSpPr txBox="1"/>
          <p:nvPr/>
        </p:nvSpPr>
        <p:spPr>
          <a:xfrm>
            <a:off x="4134928" y="483079"/>
            <a:ext cx="37208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3600" dirty="0">
                <a:cs typeface="Calibri"/>
              </a:rPr>
              <a:t>Bojnické kúpele</a:t>
            </a:r>
          </a:p>
        </p:txBody>
      </p:sp>
    </p:spTree>
    <p:extLst>
      <p:ext uri="{BB962C8B-B14F-4D97-AF65-F5344CB8AC3E}">
        <p14:creationId xmlns:p14="http://schemas.microsoft.com/office/powerpoint/2010/main" val="276596179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C3740742A1354BB8CF43109EFF9464" ma:contentTypeVersion="4" ma:contentTypeDescription="Umožňuje vytvoriť nový dokument." ma:contentTypeScope="" ma:versionID="736f53c8d0b536e2388a6ea1e1958b3e">
  <xsd:schema xmlns:xsd="http://www.w3.org/2001/XMLSchema" xmlns:xs="http://www.w3.org/2001/XMLSchema" xmlns:p="http://schemas.microsoft.com/office/2006/metadata/properties" xmlns:ns2="124e4f87-0e19-475c-a15f-b951cb5c22cf" targetNamespace="http://schemas.microsoft.com/office/2006/metadata/properties" ma:root="true" ma:fieldsID="24f882d9689674932b3b7916dce0bbef" ns2:_="">
    <xsd:import namespace="124e4f87-0e19-475c-a15f-b951cb5c2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e4f87-0e19-475c-a15f-b951cb5c2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3EBCD9-3978-4C54-9340-DDEBDE89131B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124e4f87-0e19-475c-a15f-b951cb5c22cf"/>
  </ds:schemaRefs>
</ds:datastoreItem>
</file>

<file path=customXml/itemProps2.xml><?xml version="1.0" encoding="utf-8"?>
<ds:datastoreItem xmlns:ds="http://schemas.openxmlformats.org/officeDocument/2006/customXml" ds:itemID="{6F7D6849-8A9E-4533-9DE3-55DE7B5692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4e4f87-0e19-475c-a15f-b951cb5c2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0E2E74-216F-494F-828D-A79C0BDA22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Širokouhlá</PresentationFormat>
  <Paragraphs>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Spravca</dc:creator>
  <cp:lastModifiedBy>Darina Lucanska</cp:lastModifiedBy>
  <cp:revision>75</cp:revision>
  <dcterms:created xsi:type="dcterms:W3CDTF">2021-12-09T21:36:19Z</dcterms:created>
  <dcterms:modified xsi:type="dcterms:W3CDTF">2021-12-10T18:33:04Z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0x0101006EC3740742A1354BB8CF43109EFF9464</vt:lpwstr>
  </property>
</Properties>
</file>