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8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6" autoAdjust="0"/>
    <p:restoredTop sz="94660"/>
  </p:normalViewPr>
  <p:slideViewPr>
    <p:cSldViewPr snapToGrid="0">
      <p:cViewPr varScale="1">
        <p:scale>
          <a:sx n="74" d="100"/>
          <a:sy n="74" d="100"/>
        </p:scale>
        <p:origin x="4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9819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934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0602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93675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908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7370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4272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124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041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469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930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715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6136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5723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566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376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87A4-2A05-4F2E-BF46-D06005A299D6}" type="datetimeFigureOut">
              <a:rPr lang="sk-SK" smtClean="0"/>
              <a:t>8. 9. 2021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B8A424B-F4D8-4172-9ED0-3AB67AA332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571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rávnik, voda, mačkovitá šelma, malé&#10;&#10;Automaticky generovaný popis">
            <a:extLst>
              <a:ext uri="{FF2B5EF4-FFF2-40B4-BE49-F238E27FC236}">
                <a16:creationId xmlns:a16="http://schemas.microsoft.com/office/drawing/2014/main" xmlns="" id="{F269C436-3A55-44D7-AE2E-261C1A514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6" t="7736" r="10673" b="1"/>
          <a:stretch/>
        </p:blipFill>
        <p:spPr>
          <a:xfrm>
            <a:off x="2389239" y="-1"/>
            <a:ext cx="9802761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1CFE53F-09E6-4100-83AB-D54D366BC8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62101" y="1623045"/>
            <a:ext cx="4088190" cy="2369093"/>
          </a:xfrm>
        </p:spPr>
        <p:txBody>
          <a:bodyPr>
            <a:normAutofit/>
          </a:bodyPr>
          <a:lstStyle/>
          <a:p>
            <a:r>
              <a:rPr lang="sk-SK" sz="4800" b="1" dirty="0"/>
              <a:t>História a pravek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D8BCC1A-1B93-4D10-BDA7-E9BE5806A2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47986" y="4086578"/>
            <a:ext cx="4079721" cy="1096901"/>
          </a:xfrm>
        </p:spPr>
        <p:txBody>
          <a:bodyPr>
            <a:normAutofit/>
          </a:bodyPr>
          <a:lstStyle/>
          <a:p>
            <a:r>
              <a:rPr lang="sk-SK" sz="1600" b="1" dirty="0">
                <a:solidFill>
                  <a:srgbClr val="FF0000"/>
                </a:solidFill>
              </a:rPr>
              <a:t>Mgr. Tomáš Takáč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xmlns="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xmlns="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xmlns="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xmlns="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xmlns="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xmlns="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xmlns="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4171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A716A46-3728-41AD-9582-7D018F45C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xmlns="" id="{3A1ED15E-297E-4D6D-AE66-5B84E9D49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800"/>
            <a:ext cx="11895890" cy="6644199"/>
          </a:xfrm>
        </p:spPr>
      </p:pic>
    </p:spTree>
    <p:extLst>
      <p:ext uri="{BB962C8B-B14F-4D97-AF65-F5344CB8AC3E}">
        <p14:creationId xmlns:p14="http://schemas.microsoft.com/office/powerpoint/2010/main" val="1727556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6F3D1D1-DE18-44DD-AA51-7FCB58405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Woolly+mammoth+skeleton+found+in+Siberian+lake+in+Russia's+Arctic">
            <a:hlinkClick r:id="" action="ppaction://media"/>
            <a:extLst>
              <a:ext uri="{FF2B5EF4-FFF2-40B4-BE49-F238E27FC236}">
                <a16:creationId xmlns:a16="http://schemas.microsoft.com/office/drawing/2014/main" xmlns="" id="{A7DD2236-B322-452F-8480-9BE4D124C7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3" y="434525"/>
            <a:ext cx="11077131" cy="5482169"/>
          </a:xfrm>
        </p:spPr>
      </p:pic>
    </p:spTree>
    <p:extLst>
      <p:ext uri="{BB962C8B-B14F-4D97-AF65-F5344CB8AC3E}">
        <p14:creationId xmlns:p14="http://schemas.microsoft.com/office/powerpoint/2010/main" val="178089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xmlns="" id="{FB5D6B17-8DA0-45CF-8F63-CBF0E0239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0485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81401E-DBBC-4AAC-A595-7A20168A6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sk-SK" dirty="0">
                <a:highlight>
                  <a:srgbClr val="FFFF00"/>
                </a:highlight>
              </a:rPr>
              <a:t>Andrej Kmeť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882A6A7B-00E2-49BC-B983-C4E4CF74B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4862075" cy="3880773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Slovenský národopisec</a:t>
            </a:r>
          </a:p>
          <a:p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Jeden z priekopníkov archeológie na našom území.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xmlns="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xmlns="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xmlns="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xmlns="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xmlns="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xmlns="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xmlns="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8947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F83C1C-0873-4C98-B98E-458326160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xmlns="" id="{B7E87F85-3FCB-4411-BC36-842D14212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368710"/>
            <a:ext cx="11851246" cy="6489290"/>
          </a:xfrm>
        </p:spPr>
      </p:pic>
    </p:spTree>
    <p:extLst>
      <p:ext uri="{BB962C8B-B14F-4D97-AF65-F5344CB8AC3E}">
        <p14:creationId xmlns:p14="http://schemas.microsoft.com/office/powerpoint/2010/main" val="140954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31FDB30-E89E-49D2-A550-38D14132F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91" y="609600"/>
            <a:ext cx="3729076" cy="1320800"/>
          </a:xfrm>
        </p:spPr>
        <p:txBody>
          <a:bodyPr anchor="ctr">
            <a:normAutofit/>
          </a:bodyPr>
          <a:lstStyle/>
          <a:p>
            <a:r>
              <a:rPr lang="sk-SK" dirty="0"/>
              <a:t>Kto sme ? Aké sú naše počiatky 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5AF281EE-215D-4978-B761-464135B83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160589"/>
            <a:ext cx="5126901" cy="3560733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Na tieto otázky nám dáva odpoveď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história</a:t>
            </a:r>
          </a:p>
          <a:p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História sa zaoberá minulosťou.</a:t>
            </a:r>
          </a:p>
          <a:p>
            <a:r>
              <a:rPr lang="sk-SK" sz="2400" dirty="0">
                <a:solidFill>
                  <a:schemeClr val="tx1"/>
                </a:solidFill>
              </a:rPr>
              <a:t>Ľudia vychádzajú zo skúseností svojich predkov,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aby neopakovali tie isté chyby a omyly.</a:t>
            </a:r>
          </a:p>
        </p:txBody>
      </p:sp>
      <p:pic>
        <p:nvPicPr>
          <p:cNvPr id="5" name="Obrázok 4" descr="Obrázok, na ktorom je stôl, kreslenie&#10;&#10;Automaticky generovaný popis">
            <a:extLst>
              <a:ext uri="{FF2B5EF4-FFF2-40B4-BE49-F238E27FC236}">
                <a16:creationId xmlns:a16="http://schemas.microsoft.com/office/drawing/2014/main" xmlns="" id="{BED7C778-EAB5-496E-9D0E-7500D0C94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00" y="759766"/>
            <a:ext cx="4602747" cy="48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B1E91C-C750-4E3D-B66F-9C510509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99" y="1138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>
                <a:highlight>
                  <a:srgbClr val="FFFF00"/>
                </a:highlight>
              </a:rPr>
              <a:t>Delenie histórie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xmlns="" id="{5AF8CE49-F055-413A-9F86-958091436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113"/>
            <a:ext cx="10018643" cy="2584174"/>
          </a:xfrm>
        </p:spPr>
      </p:pic>
      <p:pic>
        <p:nvPicPr>
          <p:cNvPr id="7" name="Obrázok 6" descr="Obrázok, na ktorom je snímka obrazovky&#10;&#10;Automaticky generovaný popis">
            <a:extLst>
              <a:ext uri="{FF2B5EF4-FFF2-40B4-BE49-F238E27FC236}">
                <a16:creationId xmlns:a16="http://schemas.microsoft.com/office/drawing/2014/main" xmlns="" id="{F2C6F258-A742-4472-8C7C-9055492ED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40765"/>
            <a:ext cx="12192001" cy="392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60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0C4556B-5EFC-46A2-9F78-7FA3F1509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527" y="112378"/>
            <a:ext cx="3196346" cy="1320800"/>
          </a:xfrm>
        </p:spPr>
        <p:txBody>
          <a:bodyPr/>
          <a:lstStyle/>
          <a:p>
            <a:r>
              <a:rPr lang="sk-SK" dirty="0">
                <a:highlight>
                  <a:srgbClr val="FFFF00"/>
                </a:highlight>
              </a:rPr>
              <a:t>Pravek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3C5AE4DB-BD56-4353-839D-ABE86C122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39" y="1096501"/>
            <a:ext cx="8596668" cy="3880773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Christian </a:t>
            </a:r>
            <a:r>
              <a:rPr lang="sk-SK" sz="2400" dirty="0" err="1">
                <a:solidFill>
                  <a:schemeClr val="tx1"/>
                </a:solidFill>
                <a:highlight>
                  <a:srgbClr val="FFFF00"/>
                </a:highlight>
              </a:rPr>
              <a:t>Thomsen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sk-SK" sz="2400" dirty="0">
                <a:solidFill>
                  <a:schemeClr val="tx1"/>
                </a:solidFill>
              </a:rPr>
              <a:t>rozdelil pravek podľa suroviny, z ktorej sa vyrábali pracovné nástroje,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na kamennú dobu, medenú dobu, bronzovú dobu a železnú dobu.</a:t>
            </a:r>
          </a:p>
          <a:p>
            <a:r>
              <a:rPr lang="sk-SK" sz="2400" dirty="0">
                <a:solidFill>
                  <a:schemeClr val="tx1"/>
                </a:solidFill>
              </a:rPr>
              <a:t>Neskôr sa medená, bronzová a železná spojila s obdobím staroveku.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F8C26072-D050-4F19-A5ED-BB6570E60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59" y="3201528"/>
            <a:ext cx="12340559" cy="3880773"/>
          </a:xfrm>
          <a:prstGeom prst="rect">
            <a:avLst/>
          </a:prstGeom>
        </p:spPr>
      </p:pic>
      <p:pic>
        <p:nvPicPr>
          <p:cNvPr id="7" name="Obrázok 6" descr="Obrázok, na ktorom je muž, osoba, pozeranie, tmavé&#10;&#10;Automaticky generovaný popis">
            <a:extLst>
              <a:ext uri="{FF2B5EF4-FFF2-40B4-BE49-F238E27FC236}">
                <a16:creationId xmlns:a16="http://schemas.microsoft.com/office/drawing/2014/main" xmlns="" id="{C0A1FD09-58B0-4484-97B1-75476E8FA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48" y="-115095"/>
            <a:ext cx="3366052" cy="38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3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soba, jedlo, vnútri, pripravujúci&#10;&#10;Automaticky generovaný popis">
            <a:extLst>
              <a:ext uri="{FF2B5EF4-FFF2-40B4-BE49-F238E27FC236}">
                <a16:creationId xmlns:a16="http://schemas.microsoft.com/office/drawing/2014/main" xmlns="" id="{D68500B2-AE2F-4E2F-A95A-D36611022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r="11143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B5890EB-F42C-4DBE-854A-DE6B52BD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sk-SK" dirty="0">
                <a:highlight>
                  <a:srgbClr val="FFFF00"/>
                </a:highlight>
              </a:rPr>
              <a:t>Archeológia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89415F4-A3FB-4C4E-8997-683058CE5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52" y="2160589"/>
            <a:ext cx="4610283" cy="3880773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Informácie o živote ľudí v minulosti získavame pomocou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archeologických výskumov.</a:t>
            </a:r>
          </a:p>
          <a:p>
            <a:r>
              <a:rPr lang="sk-SK" sz="2400" dirty="0">
                <a:solidFill>
                  <a:schemeClr val="tx1"/>
                </a:solidFill>
              </a:rPr>
              <a:t>Archeológovia získavajú pamiatky hmotnej kultúry.</a:t>
            </a:r>
          </a:p>
          <a:p>
            <a:r>
              <a:rPr lang="sk-SK" sz="2400" dirty="0">
                <a:solidFill>
                  <a:schemeClr val="tx1"/>
                </a:solidFill>
              </a:rPr>
              <a:t>Kostry človeka, zvierat, keramika, šperky, zbrane, budovy.....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xmlns="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xmlns="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xmlns="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xmlns="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xmlns="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xmlns="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xmlns="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9413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plaz, dinosaurus, vnútri, miestnosť&#10;&#10;Automaticky generovaný popis">
            <a:extLst>
              <a:ext uri="{FF2B5EF4-FFF2-40B4-BE49-F238E27FC236}">
                <a16:creationId xmlns:a16="http://schemas.microsoft.com/office/drawing/2014/main" xmlns="" id="{3C883A56-5139-497B-83AE-54DF223EA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r="7854"/>
          <a:stretch/>
        </p:blipFill>
        <p:spPr>
          <a:xfrm>
            <a:off x="3405809" y="-1"/>
            <a:ext cx="8786191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F7FE6736-430C-4C2E-BE15-7DB1D28AC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2522" y="2160589"/>
            <a:ext cx="4899256" cy="3880773"/>
          </a:xfrm>
        </p:spPr>
        <p:txBody>
          <a:bodyPr>
            <a:normAutofit/>
          </a:bodyPr>
          <a:lstStyle/>
          <a:p>
            <a:r>
              <a:rPr lang="sk-SK" sz="2000" dirty="0">
                <a:solidFill>
                  <a:schemeClr val="tx1"/>
                </a:solidFill>
              </a:rPr>
              <a:t>Objavené pamiatky treba 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triediť, chronologicky začleniť, zreštaurovať, uskladniť a vedecky spracovať.</a:t>
            </a:r>
          </a:p>
          <a:p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Vystaviť v múzeách. </a:t>
            </a:r>
          </a:p>
          <a:p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Chronológia</a:t>
            </a:r>
            <a:r>
              <a:rPr lang="sk-SK" sz="2000" dirty="0">
                <a:solidFill>
                  <a:schemeClr val="tx1"/>
                </a:solidFill>
              </a:rPr>
              <a:t>= určenie javov podľa časového poradia.</a:t>
            </a:r>
          </a:p>
          <a:p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Reštaurovať</a:t>
            </a:r>
            <a:r>
              <a:rPr lang="sk-SK" sz="2000" dirty="0">
                <a:solidFill>
                  <a:schemeClr val="tx1"/>
                </a:solidFill>
              </a:rPr>
              <a:t>= obnovovať, uviesť do pôvodného stavu.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xmlns="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xmlns="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xmlns="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xmlns="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xmlns="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xmlns="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xmlns="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10658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C8D4F99-97C9-4C07-940E-433427F63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vonkajšie, špina, tehla, muž&#10;&#10;Automaticky generovaný popis">
            <a:extLst>
              <a:ext uri="{FF2B5EF4-FFF2-40B4-BE49-F238E27FC236}">
                <a16:creationId xmlns:a16="http://schemas.microsoft.com/office/drawing/2014/main" xmlns="" id="{2C81D67A-5DB4-40D2-A56E-BAD5E3D52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" y="0"/>
            <a:ext cx="12184171" cy="6858000"/>
          </a:xfrm>
        </p:spPr>
      </p:pic>
    </p:spTree>
    <p:extLst>
      <p:ext uri="{BB962C8B-B14F-4D97-AF65-F5344CB8AC3E}">
        <p14:creationId xmlns:p14="http://schemas.microsoft.com/office/powerpoint/2010/main" val="374831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6C5A5B5-64AE-4E89-990F-E81051DBD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vonkajšie, skala, muž, voda&#10;&#10;Automaticky generovaný popis">
            <a:extLst>
              <a:ext uri="{FF2B5EF4-FFF2-40B4-BE49-F238E27FC236}">
                <a16:creationId xmlns:a16="http://schemas.microsoft.com/office/drawing/2014/main" xmlns="" id="{ACF9DD37-CAFB-4352-8E1B-7670CE689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626406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475DC32-1852-4B7B-88F9-1F5E509DC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skala, sedenie, tehla, stojaci&#10;&#10;Automaticky generovaný popis">
            <a:extLst>
              <a:ext uri="{FF2B5EF4-FFF2-40B4-BE49-F238E27FC236}">
                <a16:creationId xmlns:a16="http://schemas.microsoft.com/office/drawing/2014/main" xmlns="" id="{F1CE1E83-745D-48C1-9429-F576E2A33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8" y="0"/>
            <a:ext cx="12053452" cy="6858000"/>
          </a:xfrm>
        </p:spPr>
      </p:pic>
    </p:spTree>
    <p:extLst>
      <p:ext uri="{BB962C8B-B14F-4D97-AF65-F5344CB8AC3E}">
        <p14:creationId xmlns:p14="http://schemas.microsoft.com/office/powerpoint/2010/main" val="517696641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Vlastné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81390C"/>
      </a:accent1>
      <a:accent2>
        <a:srgbClr val="562608"/>
      </a:accent2>
      <a:accent3>
        <a:srgbClr val="ED8B50"/>
      </a:accent3>
      <a:accent4>
        <a:srgbClr val="AD4C11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163</Words>
  <Application>Microsoft Office PowerPoint</Application>
  <PresentationFormat>Širokouhlá</PresentationFormat>
  <Paragraphs>21</Paragraphs>
  <Slides>13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Fazeta</vt:lpstr>
      <vt:lpstr>História a pravek</vt:lpstr>
      <vt:lpstr>Kto sme ? Aké sú naše počiatky ?</vt:lpstr>
      <vt:lpstr>Delenie histórie</vt:lpstr>
      <vt:lpstr>Pravek</vt:lpstr>
      <vt:lpstr>Archeológia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Andrej Kmeť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História a pravek</dc:title>
  <dc:creator>takac.tomas1863@gmail.com</dc:creator>
  <cp:lastModifiedBy>MS Vinbarg</cp:lastModifiedBy>
  <cp:revision>6</cp:revision>
  <dcterms:created xsi:type="dcterms:W3CDTF">2020-08-23T13:52:51Z</dcterms:created>
  <dcterms:modified xsi:type="dcterms:W3CDTF">2021-09-08T18:01:43Z</dcterms:modified>
</cp:coreProperties>
</file>