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606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71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6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50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26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49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96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39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3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571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119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962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25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1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27F6-0663-44D3-BD31-EAE22048A43B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8343BE-2644-42D3-AB01-92455F0E4B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23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nkajšie, budova, staré, kamenný&#10;&#10;Automaticky generovaný popis">
            <a:extLst>
              <a:ext uri="{FF2B5EF4-FFF2-40B4-BE49-F238E27FC236}">
                <a16:creationId xmlns:a16="http://schemas.microsoft.com/office/drawing/2014/main" xmlns="" id="{E6DFBC10-0C93-418D-AB3D-9B864FA1E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931" b="529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DC5AC7-413F-4D82-9FBF-8D51B4113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921" y="8919"/>
            <a:ext cx="7312681" cy="1240628"/>
          </a:xfrm>
        </p:spPr>
        <p:txBody>
          <a:bodyPr>
            <a:normAutofit/>
          </a:bodyPr>
          <a:lstStyle/>
          <a:p>
            <a:r>
              <a:rPr lang="sk-SK" sz="6000" b="1" dirty="0">
                <a:solidFill>
                  <a:srgbClr val="FF0000"/>
                </a:solidFill>
                <a:highlight>
                  <a:srgbClr val="FFFF00"/>
                </a:highlight>
              </a:rPr>
              <a:t>Katolícka reforma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F4DB7D3-7A1B-47E9-B608-6CC38CCDE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692" y="6154080"/>
            <a:ext cx="4573037" cy="695001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54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51F72031-4DE6-49AE-B34B-F83D4903B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0"/>
            <a:ext cx="6283570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BC9AD0-CE07-447A-8C93-3D91DFE2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Ďalšie konflikty a štiepenie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099A77F-C2B6-487B-A6FE-F7DD3B56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3791"/>
            <a:ext cx="7019778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Konflikt medzi katolíkmi a protestantmi pokračovali.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Vznikali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nové vetvy reformácie. (Kalvíni, Hugenoti)</a:t>
            </a:r>
          </a:p>
          <a:p>
            <a:r>
              <a:rPr lang="sk-SK" sz="2200" dirty="0">
                <a:solidFill>
                  <a:schemeClr val="tx1"/>
                </a:solidFill>
              </a:rPr>
              <a:t>Vypukli dlhotrvajúce občianske vojny.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Protestantizmus sa uplatnil vo Švajčiarsku, Anglicku,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Nizozemsku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a v Škandinávii.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Nemecká sedliacka vojna – nakoniec kruto potlačená.</a:t>
            </a:r>
          </a:p>
        </p:txBody>
      </p:sp>
      <p:pic>
        <p:nvPicPr>
          <p:cNvPr id="8" name="Obrázok 7" descr="Obrázok, na ktorom je text, staré, dav&#10;&#10;Automaticky generovaný popis">
            <a:extLst>
              <a:ext uri="{FF2B5EF4-FFF2-40B4-BE49-F238E27FC236}">
                <a16:creationId xmlns:a16="http://schemas.microsoft.com/office/drawing/2014/main" xmlns="" id="{FA6E18F4-FE94-47A2-8885-F89A120C8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8277"/>
            <a:ext cx="6283569" cy="31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EFC2094F-FF47-4C71-8F49-E4E66FCB4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r="-1" b="-1"/>
          <a:stretch/>
        </p:blipFill>
        <p:spPr>
          <a:xfrm>
            <a:off x="3564835" y="-1"/>
            <a:ext cx="862716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243573-EE85-48B9-A910-8E18250D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019" y="683551"/>
            <a:ext cx="4528456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Katolícka reforma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C743C08-029F-4624-B863-20CBAD7E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7" y="1882293"/>
            <a:ext cx="4763557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Katolícka cirkev pochopila, že musí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prijať zmeny.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Začala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protireformácia (katolícka reforma)</a:t>
            </a:r>
          </a:p>
          <a:p>
            <a:r>
              <a:rPr lang="sk-SK" sz="2200" dirty="0">
                <a:solidFill>
                  <a:schemeClr val="tx1"/>
                </a:solidFill>
              </a:rPr>
              <a:t>Pravidlá reformy určil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najvyšší cirkevný snem – </a:t>
            </a:r>
            <a:r>
              <a:rPr lang="sk-SK" sz="2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TRIDENTSKÝ KONCIL.</a:t>
            </a:r>
          </a:p>
          <a:p>
            <a:r>
              <a:rPr lang="sk-SK" sz="2200" dirty="0">
                <a:solidFill>
                  <a:schemeClr val="tx1"/>
                </a:solidFill>
              </a:rPr>
              <a:t>Tridentský koncil potvrdil, že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tradície sú rovnako dôležité ako Biblia.</a:t>
            </a:r>
          </a:p>
          <a:p>
            <a:endParaRPr lang="sk-S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736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xmlns="" id="{DAB63F74-2467-4EE8-AC44-3D2DEBE01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r="-2" b="-2"/>
          <a:stretch/>
        </p:blipFill>
        <p:spPr>
          <a:xfrm>
            <a:off x="4134678" y="-1"/>
            <a:ext cx="805732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CE615-8DA2-4E8A-A988-D3BC7CBF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22360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Vznik rehole Jezuitov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258869D-995C-4A41-931B-D07E22ED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23" y="1161080"/>
            <a:ext cx="5096306" cy="3880773"/>
          </a:xfrm>
        </p:spPr>
        <p:txBody>
          <a:bodyPr>
            <a:no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1540 sa založila Spoločnosť Ježišova – </a:t>
            </a:r>
            <a:r>
              <a:rPr lang="sk-SK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JEZUITI.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Založil ho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IGNÁC Z LOYOLY.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Jezuitský rád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začal venovať učiteľskej činnosti.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Venovali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šíreniu kresťanstva hlavne v krajinách Južnej Ameriky.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Ale aj v Indii, Číne a Japonsku.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text, vnútri, osoba&#10;&#10;Automaticky generovaný popis">
            <a:extLst>
              <a:ext uri="{FF2B5EF4-FFF2-40B4-BE49-F238E27FC236}">
                <a16:creationId xmlns:a16="http://schemas.microsoft.com/office/drawing/2014/main" xmlns="" id="{24AC3786-A51A-42DE-8223-3804C1D04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2" y="4399722"/>
            <a:ext cx="3429507" cy="24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8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40AC0B0B-7E09-494C-9738-6EB17E27C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19" y="1981200"/>
            <a:ext cx="645238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07F44D-36F5-41C0-A590-B34BF41F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08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FF0000"/>
                </a:solidFill>
                <a:highlight>
                  <a:srgbClr val="FFFF00"/>
                </a:highlight>
              </a:rPr>
              <a:t>Náboženské vojny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9BCBF7B-5938-4E40-A331-EF89D06D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541" y="660400"/>
            <a:ext cx="9236765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 prvej polovici 17. stor. vojnové konflikty zasiahli väčšinu Európy.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Trvali 30 rokov. – TRIDSAŤROČNÁ VOJNA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Protestantské krajiny bojovali proti katolíckej dynastii španielskych a rakúskych Habsburgovcov. </a:t>
            </a:r>
          </a:p>
          <a:p>
            <a:r>
              <a:rPr lang="sk-SK" sz="2200" dirty="0">
                <a:solidFill>
                  <a:schemeClr val="tx1"/>
                </a:solidFill>
              </a:rPr>
              <a:t>Tridsaťročná vojna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nemala jednoznačného víťaza.</a:t>
            </a:r>
          </a:p>
          <a:p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1648 – </a:t>
            </a:r>
            <a:r>
              <a:rPr lang="sk-SK" sz="2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vestfálsky</a:t>
            </a:r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 mier.</a:t>
            </a:r>
          </a:p>
        </p:txBody>
      </p:sp>
      <p:pic>
        <p:nvPicPr>
          <p:cNvPr id="7" name="Obrázok 6" descr="Obrázok, na ktorom je vonkajšie, skala, dav&#10;&#10;Automaticky generovaný popis">
            <a:extLst>
              <a:ext uri="{FF2B5EF4-FFF2-40B4-BE49-F238E27FC236}">
                <a16:creationId xmlns:a16="http://schemas.microsoft.com/office/drawing/2014/main" xmlns="" id="{30CE9AD6-2CB4-42EB-A013-E522BA74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636"/>
            <a:ext cx="5894363" cy="3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453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181</Words>
  <Application>Microsoft Office PowerPoint</Application>
  <PresentationFormat>Širokouhlá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Katolícka reforma</vt:lpstr>
      <vt:lpstr>Ďalšie konflikty a štiepenie</vt:lpstr>
      <vt:lpstr>Katolícka reforma</vt:lpstr>
      <vt:lpstr>Vznik rehole Jezuitov</vt:lpstr>
      <vt:lpstr>Náboženské vojny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Katolícka reforma</dc:title>
  <dc:creator>Tomáš Takáč</dc:creator>
  <cp:lastModifiedBy>MS Vinbarg</cp:lastModifiedBy>
  <cp:revision>3</cp:revision>
  <dcterms:created xsi:type="dcterms:W3CDTF">2020-12-07T08:37:08Z</dcterms:created>
  <dcterms:modified xsi:type="dcterms:W3CDTF">2022-02-02T14:55:48Z</dcterms:modified>
</cp:coreProperties>
</file>