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3" r:id="rId6"/>
    <p:sldId id="264" r:id="rId7"/>
    <p:sldId id="259" r:id="rId8"/>
    <p:sldId id="266" r:id="rId9"/>
    <p:sldId id="262" r:id="rId10"/>
    <p:sldId id="260" r:id="rId11"/>
    <p:sldId id="261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CB0537-B56A-4E1C-9C43-B9CB3169497D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537-B56A-4E1C-9C43-B9CB3169497D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CB0537-B56A-4E1C-9C43-B9CB3169497D}" type="datetimeFigureOut">
              <a:rPr lang="sk-SK" smtClean="0"/>
              <a:pPr/>
              <a:t>1. 3. 2021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930591-9206-4183-BC21-B3FDFEC11D9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z/" TargetMode="External"/><Relationship Id="rId2" Type="http://schemas.openxmlformats.org/officeDocument/2006/relationships/hyperlink" Target="http://www.wikipedia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pedi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Staroveký Rím – kráľovská doba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Vypracoval: Branislav </a:t>
            </a:r>
            <a:r>
              <a:rPr lang="sk-SK" dirty="0" err="1" smtClean="0"/>
              <a:t>Benčič</a:t>
            </a:r>
            <a:r>
              <a:rPr lang="sk-SK" dirty="0" smtClean="0"/>
              <a:t> </a:t>
            </a:r>
          </a:p>
          <a:p>
            <a:r>
              <a:rPr lang="sk-SK" dirty="0" smtClean="0"/>
              <a:t>Pre 6. ročník ZŠ</a:t>
            </a:r>
          </a:p>
          <a:p>
            <a:r>
              <a:rPr lang="sk-SK" dirty="0" smtClean="0"/>
              <a:t>Tematický celok – Staroveký Rím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0" y="5143512"/>
            <a:ext cx="24765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12"/>
            <a:ext cx="246697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prvom období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ktoré trvalo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od roku 753 až po 510 pred Kristom bol Rím kráľovstvom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Prvým rímskym kráľom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bol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Romulus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Rím – kráľovská doba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071934" y="3786190"/>
            <a:ext cx="8515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KRÁĽ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5786446" y="3786190"/>
            <a:ext cx="7761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Kňaz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786446" y="4286256"/>
            <a:ext cx="93647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Veliteľ </a:t>
            </a:r>
            <a:endParaRPr lang="sk-SK" dirty="0"/>
          </a:p>
        </p:txBody>
      </p:sp>
      <p:cxnSp>
        <p:nvCxnSpPr>
          <p:cNvPr id="8" name="Rovná spojovacia šípka 7"/>
          <p:cNvCxnSpPr>
            <a:stCxn id="4" idx="3"/>
            <a:endCxn id="5" idx="1"/>
          </p:cNvCxnSpPr>
          <p:nvPr/>
        </p:nvCxnSpPr>
        <p:spPr>
          <a:xfrm>
            <a:off x="4923450" y="3970856"/>
            <a:ext cx="8629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>
            <a:stCxn id="4" idx="3"/>
            <a:endCxn id="6" idx="1"/>
          </p:cNvCxnSpPr>
          <p:nvPr/>
        </p:nvCxnSpPr>
        <p:spPr>
          <a:xfrm>
            <a:off x="4923450" y="3970856"/>
            <a:ext cx="86299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4000496" y="442913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SENÁT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928794" y="4500570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Patricijovia </a:t>
            </a:r>
            <a:endParaRPr lang="sk-SK" b="1" dirty="0"/>
          </a:p>
        </p:txBody>
      </p:sp>
      <p:cxnSp>
        <p:nvCxnSpPr>
          <p:cNvPr id="14" name="Rovná spojovacia šípka 13"/>
          <p:cNvCxnSpPr>
            <a:stCxn id="12" idx="3"/>
            <a:endCxn id="11" idx="1"/>
          </p:cNvCxnSpPr>
          <p:nvPr/>
        </p:nvCxnSpPr>
        <p:spPr>
          <a:xfrm flipV="1">
            <a:off x="3376626" y="4613798"/>
            <a:ext cx="6238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3428992" y="5643578"/>
            <a:ext cx="25955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Ľudové zhromaždenie </a:t>
            </a:r>
            <a:endParaRPr lang="sk-SK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1357290" y="5643578"/>
            <a:ext cx="108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Plebejci </a:t>
            </a:r>
            <a:endParaRPr lang="sk-SK" b="1" dirty="0"/>
          </a:p>
        </p:txBody>
      </p:sp>
      <p:cxnSp>
        <p:nvCxnSpPr>
          <p:cNvPr id="18" name="Rovná spojovacia šípka 17"/>
          <p:cNvCxnSpPr>
            <a:stCxn id="16" idx="3"/>
            <a:endCxn id="15" idx="1"/>
          </p:cNvCxnSpPr>
          <p:nvPr/>
        </p:nvCxnSpPr>
        <p:spPr>
          <a:xfrm>
            <a:off x="2446051" y="5828244"/>
            <a:ext cx="98294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>
            <a:stCxn id="4" idx="2"/>
            <a:endCxn id="11" idx="0"/>
          </p:cNvCxnSpPr>
          <p:nvPr/>
        </p:nvCxnSpPr>
        <p:spPr>
          <a:xfrm rot="5400000">
            <a:off x="4352419" y="4283859"/>
            <a:ext cx="273610" cy="16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stCxn id="15" idx="0"/>
            <a:endCxn id="11" idx="2"/>
          </p:cNvCxnSpPr>
          <p:nvPr/>
        </p:nvCxnSpPr>
        <p:spPr>
          <a:xfrm rot="16200000" flipV="1">
            <a:off x="4181213" y="5098007"/>
            <a:ext cx="845114" cy="246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88490" y="2132856"/>
            <a:ext cx="7745505" cy="3877815"/>
          </a:xfrm>
        </p:spPr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Podľa rímskej tradície vládlo v Ríme sedem kráľov -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poslední traja boli etruského pôvodu</a:t>
            </a:r>
          </a:p>
          <a:p>
            <a:pPr algn="just"/>
            <a:endParaRPr lang="sk-SK" sz="2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Šiesty rímsky kráľ </a:t>
            </a:r>
            <a:r>
              <a:rPr lang="sk-SK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Servius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Tullius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urobil reformu, keď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rozdelil obyvateľstvo do piatich skupín podľa veľkosti majetku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=&gt; najbohatší mali najviac práv, ale aj povinností 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Servius</a:t>
            </a:r>
            <a:r>
              <a:rPr lang="sk-SK" dirty="0" smtClean="0"/>
              <a:t> </a:t>
            </a:r>
            <a:r>
              <a:rPr lang="sk-SK" dirty="0" err="1" smtClean="0"/>
              <a:t>Tullius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5001024"/>
            <a:ext cx="2195736" cy="185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714612" y="6488668"/>
            <a:ext cx="38956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Servius</a:t>
            </a:r>
            <a:r>
              <a:rPr lang="sk-SK" dirty="0" smtClean="0"/>
              <a:t> </a:t>
            </a:r>
            <a:r>
              <a:rPr lang="sk-SK" dirty="0" err="1" smtClean="0"/>
              <a:t>Tullius</a:t>
            </a:r>
            <a:r>
              <a:rPr lang="sk-SK" dirty="0" smtClean="0"/>
              <a:t> /578 – 535 pred Kr./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Posledný rímsky </a:t>
            </a:r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kráľ bol etruského pôvodu – </a:t>
            </a:r>
            <a:r>
              <a:rPr lang="sk-SK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Tarquinius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Superbus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- nastolil krutovládu a obyvatelia Ríma sa proti nemu búrili, pretože zneužíval svoje postavenie a nútil ich pracovať na verejných stavbách </a:t>
            </a:r>
          </a:p>
          <a:p>
            <a:pPr algn="just"/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r. 510 pred Kr. ho obyvatelia z Ríma vyhnali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a zaprisahali sa, že kráľ im už vládnuť nebude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Posledný rímsky kráľ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5193084"/>
            <a:ext cx="1907704" cy="166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214546" y="6488668"/>
            <a:ext cx="45095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Tarquinius</a:t>
            </a:r>
            <a:r>
              <a:rPr lang="sk-SK" dirty="0" smtClean="0"/>
              <a:t> </a:t>
            </a:r>
            <a:r>
              <a:rPr lang="sk-SK" dirty="0" err="1" smtClean="0"/>
              <a:t>Superbus</a:t>
            </a:r>
            <a:r>
              <a:rPr lang="sk-SK" dirty="0" smtClean="0"/>
              <a:t> /534 – 510 pred Kr./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hlinkClick r:id="rId2"/>
              </a:rPr>
              <a:t>www.wikipedia.sk</a:t>
            </a:r>
            <a:endParaRPr lang="sk-SK" dirty="0" smtClean="0"/>
          </a:p>
          <a:p>
            <a:r>
              <a:rPr lang="sk-SK" dirty="0" smtClean="0"/>
              <a:t>Dejepis pre 6. ročník ZŠ</a:t>
            </a:r>
          </a:p>
          <a:p>
            <a:r>
              <a:rPr lang="sk-SK" dirty="0" err="1" smtClean="0">
                <a:hlinkClick r:id="rId3"/>
              </a:rPr>
              <a:t>www.wikipedia.cz</a:t>
            </a:r>
            <a:endParaRPr lang="sk-SK" dirty="0" smtClean="0"/>
          </a:p>
          <a:p>
            <a:r>
              <a:rPr lang="sk-SK" dirty="0" err="1" smtClean="0">
                <a:hlinkClick r:id="rId4"/>
              </a:rPr>
              <a:t>www.wikipedia.com</a:t>
            </a:r>
            <a:endParaRPr lang="sk-SK" dirty="0" smtClean="0"/>
          </a:p>
          <a:p>
            <a:r>
              <a:rPr lang="sk-SK" dirty="0" err="1" smtClean="0"/>
              <a:t>Dějepis</a:t>
            </a:r>
            <a:r>
              <a:rPr lang="sk-SK" dirty="0" smtClean="0"/>
              <a:t> pre 6. – </a:t>
            </a:r>
            <a:r>
              <a:rPr lang="sk-SK" dirty="0" err="1" smtClean="0"/>
              <a:t>pravěk</a:t>
            </a:r>
            <a:r>
              <a:rPr lang="sk-SK" dirty="0" smtClean="0"/>
              <a:t> a </a:t>
            </a:r>
            <a:r>
              <a:rPr lang="sk-SK" dirty="0" err="1" smtClean="0"/>
              <a:t>starověk</a:t>
            </a:r>
            <a:r>
              <a:rPr lang="sk-SK" smtClean="0"/>
              <a:t> 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Použitá literatúra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Apeninský polostrov - 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vybieha do Stredozemného mora</a:t>
            </a:r>
          </a:p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pripomína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svojím tvarom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čižmu </a:t>
            </a: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na tomto území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vzniklo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rímske kráľovstvo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r. 753 – r. 510 pred Kristom</a:t>
            </a:r>
            <a:endParaRPr lang="sk-SK" sz="2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Legenda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hovorí, že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za začiatok dejín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Ríma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bol trójsky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hrdina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Eneas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ktorý po páde Tróje (cca 1200 pred Kr.) hľadal nové miesto, kde by sa mohol usadiť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nakoniec domov našiel na území dnešného Talianska.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Apeninský polostrov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4948" y="5546757"/>
            <a:ext cx="1639052" cy="131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6143636" y="6488668"/>
            <a:ext cx="84189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Eneas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Rímske kráľovstvo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000924" cy="33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1214414" y="5786454"/>
            <a:ext cx="6949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Rímske kráľovstvo (</a:t>
            </a:r>
            <a:r>
              <a:rPr lang="sk-SK" b="1" dirty="0" err="1" smtClean="0"/>
              <a:t>regnum</a:t>
            </a:r>
            <a:r>
              <a:rPr lang="sk-SK" b="1" dirty="0" smtClean="0"/>
              <a:t> </a:t>
            </a:r>
            <a:r>
              <a:rPr lang="sk-SK" b="1" dirty="0" err="1" smtClean="0"/>
              <a:t>romanum</a:t>
            </a:r>
            <a:r>
              <a:rPr lang="sk-SK" b="1" dirty="0" smtClean="0"/>
              <a:t>)  </a:t>
            </a:r>
            <a:r>
              <a:rPr lang="sk-SK" dirty="0" smtClean="0"/>
              <a:t>- datuje sa od založenia </a:t>
            </a:r>
          </a:p>
          <a:p>
            <a:pPr algn="ctr"/>
            <a:r>
              <a:rPr lang="sk-SK" dirty="0" smtClean="0"/>
              <a:t>mesta Rím a končí vyhnaním posledného rímskeho kráľa (etruský</a:t>
            </a:r>
          </a:p>
          <a:p>
            <a:pPr algn="ctr"/>
            <a:r>
              <a:rPr lang="sk-SK" dirty="0" smtClean="0"/>
              <a:t>pôvod) </a:t>
            </a:r>
            <a:r>
              <a:rPr lang="sk-SK" dirty="0" err="1" smtClean="0"/>
              <a:t>Tarquinia</a:t>
            </a:r>
            <a:r>
              <a:rPr lang="sk-SK" dirty="0" smtClean="0"/>
              <a:t> </a:t>
            </a:r>
            <a:r>
              <a:rPr lang="sk-SK" dirty="0" err="1" smtClean="0"/>
              <a:t>Superba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418057" y="5143512"/>
            <a:ext cx="43059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753 – r. 510 pred Kristom 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 flipV="1">
            <a:off x="2285984" y="5500702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K potomkom Enea patrili aj bratia, dvojčatá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Romulus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Remus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odchovaní vlčicou (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Kapitolská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vlčica)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spore po kom ponesie meno novozaložené mesto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Romulus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zabil </a:t>
            </a:r>
            <a:r>
              <a:rPr lang="sk-SK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Rema</a:t>
            </a:r>
            <a:r>
              <a:rPr lang="sk-SK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mesto pomenoval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po sebe –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Rím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Roma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Rím bol založený v roku 753 pred Kristom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Romulus</a:t>
            </a:r>
            <a:r>
              <a:rPr lang="sk-SK" dirty="0" smtClean="0"/>
              <a:t> a </a:t>
            </a:r>
            <a:r>
              <a:rPr lang="sk-SK" dirty="0" err="1" smtClean="0"/>
              <a:t>Remus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357554" y="6488668"/>
            <a:ext cx="240001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Spor </a:t>
            </a:r>
            <a:r>
              <a:rPr lang="sk-SK" dirty="0" err="1" smtClean="0"/>
              <a:t>Romula</a:t>
            </a:r>
            <a:r>
              <a:rPr lang="sk-SK" dirty="0" smtClean="0"/>
              <a:t> a  </a:t>
            </a:r>
            <a:r>
              <a:rPr lang="sk-SK" dirty="0" err="1" smtClean="0"/>
              <a:t>Rema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00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2643174" y="5143512"/>
            <a:ext cx="210025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Kapitolská</a:t>
            </a:r>
            <a:r>
              <a:rPr lang="sk-SK" b="1" dirty="0" smtClean="0"/>
              <a:t> vlčica</a:t>
            </a:r>
          </a:p>
          <a:p>
            <a:pPr algn="ctr"/>
            <a:r>
              <a:rPr lang="sk-SK" dirty="0" smtClean="0"/>
              <a:t>sa stala </a:t>
            </a:r>
            <a:r>
              <a:rPr lang="sk-SK" b="1" dirty="0" smtClean="0"/>
              <a:t>symbolom</a:t>
            </a:r>
          </a:p>
          <a:p>
            <a:pPr algn="ctr"/>
            <a:r>
              <a:rPr lang="sk-SK" b="1" dirty="0" smtClean="0"/>
              <a:t>mesta Rím</a:t>
            </a:r>
            <a:endParaRPr lang="sk-SK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857760"/>
            <a:ext cx="314324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 Apeninskom polostrove žili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okolo roku 1900 pred Kristom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viaceré kmene, boli to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pôvodní obyvatelia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Sardínia (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Sardovia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), Sicília (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Sikeli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Sikáni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),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severobýchodné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pobrežie (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Ligurovia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Pôvodní obyvatelia Apeninského polostrova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00504"/>
            <a:ext cx="45720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214546" y="6211669"/>
            <a:ext cx="234391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Apeninský polostrov</a:t>
            </a:r>
          </a:p>
          <a:p>
            <a:pPr algn="ctr"/>
            <a:r>
              <a:rPr lang="sk-SK" dirty="0" smtClean="0"/>
              <a:t>pohľad z družice 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Okolo roku 1200 pred Kristom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prichádzajú na apeninský polostrov kmene </a:t>
            </a:r>
            <a:r>
              <a:rPr lang="sk-SK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Italikov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=&gt; podľa nich názov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Itália</a:t>
            </a:r>
            <a:r>
              <a:rPr lang="sk-SK" sz="2600" dirty="0">
                <a:latin typeface="Arial" pitchFamily="34" charset="0"/>
                <a:cs typeface="Arial" pitchFamily="34" charset="0"/>
              </a:rPr>
              <a:t>.</a:t>
            </a: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Osídľovanie Apeninského polostrova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24241"/>
            <a:ext cx="5286380" cy="33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23528" y="4437112"/>
            <a:ext cx="324319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Medzi </a:t>
            </a:r>
            <a:r>
              <a:rPr lang="sk-SK" b="1" dirty="0" smtClean="0"/>
              <a:t>kmene </a:t>
            </a:r>
            <a:r>
              <a:rPr lang="sk-SK" b="1" dirty="0" err="1" smtClean="0"/>
              <a:t>Italikov</a:t>
            </a:r>
            <a:r>
              <a:rPr lang="sk-SK" b="1" dirty="0" smtClean="0"/>
              <a:t> </a:t>
            </a:r>
            <a:r>
              <a:rPr lang="sk-SK" dirty="0" smtClean="0"/>
              <a:t>patrili:</a:t>
            </a:r>
          </a:p>
          <a:p>
            <a:pPr algn="ctr"/>
            <a:r>
              <a:rPr lang="sk-SK" b="1" dirty="0" err="1" smtClean="0"/>
              <a:t>Latinovia</a:t>
            </a:r>
            <a:r>
              <a:rPr lang="sk-SK" b="1" dirty="0" smtClean="0"/>
              <a:t>, </a:t>
            </a:r>
            <a:r>
              <a:rPr lang="sk-SK" b="1" dirty="0" err="1" smtClean="0"/>
              <a:t>Umrovia</a:t>
            </a:r>
            <a:r>
              <a:rPr lang="sk-SK" b="1" dirty="0" smtClean="0"/>
              <a:t>, </a:t>
            </a:r>
            <a:r>
              <a:rPr lang="sk-SK" b="1" dirty="0" err="1" smtClean="0"/>
              <a:t>Sabini</a:t>
            </a:r>
            <a:r>
              <a:rPr lang="sk-SK" b="1" dirty="0" smtClean="0"/>
              <a:t> a</a:t>
            </a:r>
          </a:p>
          <a:p>
            <a:pPr algn="ctr"/>
            <a:r>
              <a:rPr lang="sk-SK" b="1" dirty="0" err="1" smtClean="0"/>
              <a:t>Sammiti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Ako prebehlo založenie Ríma v skutočnosti? „Večné mesto“ nevzniklo inak ako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spojením niekoľkých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staroitalských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dedín postavených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na 7 vŕškoch nad riekou Tiber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Založenie Ríma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5286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357826"/>
            <a:ext cx="242886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285984" y="4214818"/>
            <a:ext cx="436209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 Rím bolo založené </a:t>
            </a:r>
            <a:r>
              <a:rPr lang="sk-SK" dirty="0" smtClean="0"/>
              <a:t>podľa tradície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 roku 753 pred Kristom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571736" y="5934670"/>
            <a:ext cx="419377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zrode Ríma stali aj Etruskovia </a:t>
            </a:r>
            <a:r>
              <a:rPr lang="sk-SK" b="1" dirty="0" smtClean="0"/>
              <a:t>=&gt;</a:t>
            </a:r>
          </a:p>
          <a:p>
            <a:pPr algn="ctr"/>
            <a:r>
              <a:rPr lang="sk-SK" b="1" dirty="0" smtClean="0"/>
              <a:t>poslední traja panovníci v kráľovskej </a:t>
            </a:r>
          </a:p>
          <a:p>
            <a:pPr algn="ctr"/>
            <a:r>
              <a:rPr lang="sk-SK" b="1" dirty="0" smtClean="0"/>
              <a:t>dobe boli etruského pôvodu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Sedem pahorkov na ktorých vzniklo „večné mesto“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0" y="5786454"/>
            <a:ext cx="871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„Večné mesto“ vzniklo na 7 pahorkoch </a:t>
            </a:r>
            <a:r>
              <a:rPr lang="sk-SK" dirty="0" smtClean="0">
                <a:sym typeface="Wingdings" pitchFamily="2" charset="2"/>
              </a:rPr>
              <a:t> palatín, </a:t>
            </a:r>
            <a:r>
              <a:rPr lang="sk-SK" dirty="0" err="1" smtClean="0">
                <a:sym typeface="Wingdings" pitchFamily="2" charset="2"/>
              </a:rPr>
              <a:t>aventín</a:t>
            </a:r>
            <a:r>
              <a:rPr lang="sk-SK" dirty="0" smtClean="0">
                <a:sym typeface="Wingdings" pitchFamily="2" charset="2"/>
              </a:rPr>
              <a:t>, </a:t>
            </a:r>
            <a:r>
              <a:rPr lang="sk-SK" dirty="0" err="1" smtClean="0">
                <a:sym typeface="Wingdings" pitchFamily="2" charset="2"/>
              </a:rPr>
              <a:t>caelius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sk-SK" dirty="0" err="1" smtClean="0">
                <a:sym typeface="Wingdings" pitchFamily="2" charset="2"/>
              </a:rPr>
              <a:t>esqulín</a:t>
            </a:r>
            <a:r>
              <a:rPr lang="sk-SK" dirty="0" smtClean="0">
                <a:sym typeface="Wingdings" pitchFamily="2" charset="2"/>
              </a:rPr>
              <a:t>, </a:t>
            </a:r>
            <a:r>
              <a:rPr lang="sk-SK" dirty="0" err="1" smtClean="0">
                <a:sym typeface="Wingdings" pitchFamily="2" charset="2"/>
              </a:rPr>
              <a:t>vinimal</a:t>
            </a:r>
            <a:r>
              <a:rPr lang="sk-SK" dirty="0" smtClean="0">
                <a:sym typeface="Wingdings" pitchFamily="2" charset="2"/>
              </a:rPr>
              <a:t>,</a:t>
            </a:r>
          </a:p>
          <a:p>
            <a:pPr algn="ctr"/>
            <a:r>
              <a:rPr lang="sk-SK" dirty="0" err="1" smtClean="0">
                <a:sym typeface="Wingdings" pitchFamily="2" charset="2"/>
              </a:rPr>
              <a:t>qurinal</a:t>
            </a:r>
            <a:r>
              <a:rPr lang="sk-SK" dirty="0" smtClean="0">
                <a:sym typeface="Wingdings" pitchFamily="2" charset="2"/>
              </a:rPr>
              <a:t> a kapitol</a:t>
            </a:r>
            <a:endParaRPr lang="sk-SK" dirty="0"/>
          </a:p>
        </p:txBody>
      </p:sp>
      <p:pic>
        <p:nvPicPr>
          <p:cNvPr id="5" name="Obrázok 4" descr="7 pahorko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285992"/>
            <a:ext cx="7858180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K významným susedom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Latinov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patrili aj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Etruskovia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ktorí sídlili na sever od rieky Tiber...ich pôvod je neznámy...boli však vynikajúci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remeselníci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(spracovanie kovov),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poľnohospodári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obchodníci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...nezaostávali ani v umení...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Etruskovia 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8" y="5143490"/>
            <a:ext cx="3143272" cy="171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928926" y="6488668"/>
            <a:ext cx="30460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Pozostatky etruského mesta</a:t>
            </a:r>
            <a:endParaRPr lang="sk-SK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60"/>
            <a:ext cx="164304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1643042" y="4857760"/>
            <a:ext cx="277031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Etruskovia písali  sprava </a:t>
            </a:r>
          </a:p>
          <a:p>
            <a:pPr algn="ctr"/>
            <a:r>
              <a:rPr lang="sk-SK" dirty="0" smtClean="0"/>
              <a:t>doľava </a:t>
            </a:r>
            <a:endParaRPr lang="sk-S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292892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BlokTextu 9"/>
          <p:cNvSpPr txBox="1"/>
          <p:nvPr/>
        </p:nvSpPr>
        <p:spPr>
          <a:xfrm>
            <a:off x="1714480" y="0"/>
            <a:ext cx="4535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Kapitolská</a:t>
            </a:r>
            <a:r>
              <a:rPr lang="sk-SK" b="1" dirty="0" smtClean="0"/>
              <a:t> vlčica </a:t>
            </a:r>
            <a:r>
              <a:rPr lang="sk-SK" dirty="0" smtClean="0"/>
              <a:t>– vytvorili ju Etruskovia</a:t>
            </a:r>
          </a:p>
          <a:p>
            <a:pPr algn="ctr"/>
            <a:r>
              <a:rPr lang="sk-SK" dirty="0" smtClean="0"/>
              <a:t>v 5. storočí pred </a:t>
            </a:r>
            <a:r>
              <a:rPr lang="sk-SK" dirty="0" err="1" smtClean="0"/>
              <a:t>Kr</a:t>
            </a:r>
            <a:r>
              <a:rPr lang="sk-SK" dirty="0" smtClean="0"/>
              <a:t>...postavičky </a:t>
            </a:r>
            <a:r>
              <a:rPr lang="sk-SK" dirty="0" err="1" smtClean="0"/>
              <a:t>Romula</a:t>
            </a:r>
            <a:endParaRPr lang="sk-SK" dirty="0" smtClean="0"/>
          </a:p>
          <a:p>
            <a:pPr algn="ctr"/>
            <a:r>
              <a:rPr lang="sk-SK" dirty="0" smtClean="0"/>
              <a:t>a </a:t>
            </a:r>
            <a:r>
              <a:rPr lang="sk-SK" dirty="0" err="1" smtClean="0"/>
              <a:t>Rema</a:t>
            </a:r>
            <a:r>
              <a:rPr lang="sk-SK" dirty="0" smtClean="0"/>
              <a:t> boli dorobené až v 16. storočí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Kto ochraňuje historické pamiatky</Template>
  <TotalTime>1170</TotalTime>
  <Words>586</Words>
  <Application>Microsoft Office PowerPoint</Application>
  <PresentationFormat>Prezentácia na obrazovke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Wingdings</vt:lpstr>
      <vt:lpstr>Tvrdý obal</vt:lpstr>
      <vt:lpstr>Staroveký Rím – kráľovská doba</vt:lpstr>
      <vt:lpstr>Apeninský polostrov</vt:lpstr>
      <vt:lpstr>Rímske kráľovstvo</vt:lpstr>
      <vt:lpstr>Romulus a Remus </vt:lpstr>
      <vt:lpstr>Pôvodní obyvatelia Apeninského polostrova</vt:lpstr>
      <vt:lpstr>Osídľovanie Apeninského polostrova</vt:lpstr>
      <vt:lpstr>Založenie Ríma</vt:lpstr>
      <vt:lpstr>Sedem pahorkov na ktorých vzniklo „večné mesto“</vt:lpstr>
      <vt:lpstr>Etruskovia </vt:lpstr>
      <vt:lpstr>Rím – kráľovská doba</vt:lpstr>
      <vt:lpstr>Servius Tullius</vt:lpstr>
      <vt:lpstr>Posledný rímsky kráľ</vt:lpstr>
      <vt:lpstr>Použitá literatúra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Staroveký Rím – kráľovská doba</dc:title>
  <dc:creator>Valued Acer Customer</dc:creator>
  <cp:lastModifiedBy>Ucitel</cp:lastModifiedBy>
  <cp:revision>66</cp:revision>
  <dcterms:created xsi:type="dcterms:W3CDTF">2013-12-27T09:02:17Z</dcterms:created>
  <dcterms:modified xsi:type="dcterms:W3CDTF">2021-03-01T17:13:18Z</dcterms:modified>
</cp:coreProperties>
</file>