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0" r:id="rId6"/>
    <p:sldId id="258" r:id="rId7"/>
    <p:sldId id="257" r:id="rId8"/>
    <p:sldId id="261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00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92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137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937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76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47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64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97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45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6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838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9ADC-F0E4-409A-B93E-A6671FE2EF33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1EFD-B229-4944-B1E3-38D7364C9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47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Ježiš </a:t>
            </a:r>
            <a:r>
              <a:rPr lang="sk-SK" dirty="0" smtClean="0"/>
              <a:t>a hriešna žena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Nikto ťa neodsúdil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65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12" y="412123"/>
            <a:ext cx="8575991" cy="618186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25003" y="2446985"/>
            <a:ext cx="2691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Priviedli ženu pristihnutú pri cudzoložstve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8894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24" y="538409"/>
            <a:ext cx="8851543" cy="590102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62913" y="2511380"/>
            <a:ext cx="261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Zákon káže takéto ženy ukameňovať</a:t>
            </a:r>
            <a:endParaRPr lang="sk-SK" sz="28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62913" y="4772139"/>
            <a:ext cx="228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Čo povieš ty ?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5660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94" y="115155"/>
            <a:ext cx="5085321" cy="658185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11370" y="3015424"/>
            <a:ext cx="5589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</a:t>
            </a:r>
            <a:r>
              <a:rPr lang="sk-SK" sz="2800" b="1" dirty="0" smtClean="0"/>
              <a:t>Kto z vás je bez hriechu, nech prvý hodí do nej kameň.“</a:t>
            </a:r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4984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30" y="429563"/>
            <a:ext cx="9130721" cy="608714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50760" y="2485623"/>
            <a:ext cx="2060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A znovu sa zohol a písal po zemi.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56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22" y="791738"/>
            <a:ext cx="8662575" cy="494046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44699" y="2784914"/>
            <a:ext cx="293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...oni sa jeden po druhom vytrácali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0757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45" y="450761"/>
            <a:ext cx="9343751" cy="610458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70456" y="2743200"/>
            <a:ext cx="2331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... Choď a už nehreš!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4566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812800"/>
            <a:ext cx="8785343" cy="53721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0152" y="3168203"/>
            <a:ext cx="301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Odpúšťajúca láska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2573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flipH="1">
            <a:off x="3206839" y="2640168"/>
            <a:ext cx="634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Božie odpustenie prichádza vždy, keď si človek prizná vinu a chce robiť pokánie.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900702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75</Words>
  <Application>Microsoft Office PowerPoint</Application>
  <PresentationFormat>Širokouhlá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Ježiš a hriešna žena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Ježiš a hriešnica</dc:title>
  <dc:creator>MS Vinbarg</dc:creator>
  <cp:lastModifiedBy>MS Vinbarg</cp:lastModifiedBy>
  <cp:revision>8</cp:revision>
  <dcterms:created xsi:type="dcterms:W3CDTF">2020-10-25T21:35:31Z</dcterms:created>
  <dcterms:modified xsi:type="dcterms:W3CDTF">2020-10-27T20:17:57Z</dcterms:modified>
</cp:coreProperties>
</file>