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61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38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83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774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76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483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678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00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61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632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898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790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24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479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634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348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E4F87-E40E-409C-831C-6745CE58DBF4}" type="datetimeFigureOut">
              <a:rPr lang="sk-SK" smtClean="0"/>
              <a:t>28. 3. 2022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42A6EC-B8AB-4F01-A111-9042CB216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6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trom, trávnik, budova, vonkajšie&#10;&#10;Automaticky generovaný popis">
            <a:extLst>
              <a:ext uri="{FF2B5EF4-FFF2-40B4-BE49-F238E27FC236}">
                <a16:creationId xmlns:a16="http://schemas.microsoft.com/office/drawing/2014/main" xmlns="" id="{B272DE6A-099B-4F58-8EFE-1D583F314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75F017-5D0A-45AB-B583-5E055B9BB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6528" y="231177"/>
            <a:ext cx="7766936" cy="1646302"/>
          </a:xfrm>
        </p:spPr>
        <p:txBody>
          <a:bodyPr/>
          <a:lstStyle/>
          <a:p>
            <a:r>
              <a:rPr lang="sk-SK" sz="6000" b="1" dirty="0">
                <a:solidFill>
                  <a:srgbClr val="FF0000"/>
                </a:solidFill>
                <a:highlight>
                  <a:srgbClr val="FFFF00"/>
                </a:highlight>
              </a:rPr>
              <a:t>Šírenie reformácie v Uhorsku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BACC515-8127-4831-9A72-E15D13F3F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963" y="6171181"/>
            <a:ext cx="7766936" cy="1096899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FF0000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</p:spTree>
    <p:extLst>
      <p:ext uri="{BB962C8B-B14F-4D97-AF65-F5344CB8AC3E}">
        <p14:creationId xmlns:p14="http://schemas.microsoft.com/office/powerpoint/2010/main" val="278335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FE152F-FA04-4A48-A1EC-82A8999B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007"/>
            <a:ext cx="10813774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Reformácia sa šírili v Uhorsku ešte pred bitkou pri Moháči.</a:t>
            </a:r>
          </a:p>
          <a:p>
            <a:r>
              <a:rPr lang="sk-SK" sz="2200" dirty="0">
                <a:solidFill>
                  <a:schemeClr val="tx1"/>
                </a:solidFill>
              </a:rPr>
              <a:t>Šírili ju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kňazi a učitelia</a:t>
            </a:r>
            <a:r>
              <a:rPr lang="sk-SK" sz="2200" dirty="0">
                <a:solidFill>
                  <a:schemeClr val="tx1"/>
                </a:solidFill>
              </a:rPr>
              <a:t>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Poddaní museli prijať vieru svojho zemepána.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Medzi Slovákmi sa šírila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Lutherova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reformácia.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Strediskami boli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Bardejov, Košice, Levoča, Prešov.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 17. storočí sa evanjelická cirkev utvorila ako samostatná kresťanská cirkev.</a:t>
            </a: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238F78F3-F4DD-4E82-B20C-29CAE2B21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91101"/>
            <a:ext cx="9917724" cy="39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8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E3DC5F-1932-499F-897C-B93DD0A9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3" y="609600"/>
            <a:ext cx="6772497" cy="13208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Juraj Turzo (1567 – 1616)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2D1959-A01B-49E5-84E7-775CA9CD3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6187307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Bol patrónom evanjelickej cirkvi v Uhorsku</a:t>
            </a:r>
            <a:r>
              <a:rPr lang="sk-SK" sz="2200" dirty="0">
                <a:solidFill>
                  <a:schemeClr val="tx1"/>
                </a:solidFill>
              </a:rPr>
              <a:t>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Ako palatín odčlenil evanjelickú cirkev od katolíckej.</a:t>
            </a:r>
          </a:p>
          <a:p>
            <a:endParaRPr lang="sk-SK" dirty="0"/>
          </a:p>
        </p:txBody>
      </p:sp>
      <p:pic>
        <p:nvPicPr>
          <p:cNvPr id="5" name="Obrázok 4" descr="Obrázok, na ktorom je osoba, muž&#10;&#10;Automaticky generovaný popis">
            <a:extLst>
              <a:ext uri="{FF2B5EF4-FFF2-40B4-BE49-F238E27FC236}">
                <a16:creationId xmlns:a16="http://schemas.microsoft.com/office/drawing/2014/main" xmlns="" id="{019C1083-4F7C-4D39-8BEB-C30962521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590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844E34-15AD-4D9D-926D-86C240FA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Zápas o cirkevnú jednotu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9BA23E5-33A9-4955-970D-08A426C2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8474" y="660400"/>
            <a:ext cx="10813774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V 17. storočí sa v Uhorsku šírila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rekatolizácia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Mikuláš Oláh </a:t>
            </a:r>
            <a:r>
              <a:rPr lang="sk-SK" sz="2000" dirty="0">
                <a:solidFill>
                  <a:schemeClr val="tx1"/>
                </a:solidFill>
              </a:rPr>
              <a:t>pozval do Uhorska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jezuitov.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Po obsadení Ostrihomu Turkami sa katolíckym strediskom v Uhorsku stala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Trnava.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Arcibiskup Peter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Pázmáň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založil v roku 1635 v Trnave univerzitu.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Protestanti si založili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kolégium v Prešove.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Šopronský snem (1681) – evanjelici si mohli postaviť nové, tzv. artikulárne kostoly.</a:t>
            </a:r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01B8ED82-7F07-469E-AAD4-56C9B3218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1531"/>
            <a:ext cx="5565914" cy="3656256"/>
          </a:xfrm>
          <a:prstGeom prst="rect">
            <a:avLst/>
          </a:prstGeom>
        </p:spPr>
      </p:pic>
      <p:pic>
        <p:nvPicPr>
          <p:cNvPr id="7" name="Obrázok 6" descr="Obrázok, na ktorom je strom, trávnik, budova, vonkajšie&#10;&#10;Automaticky generovaný popis">
            <a:extLst>
              <a:ext uri="{FF2B5EF4-FFF2-40B4-BE49-F238E27FC236}">
                <a16:creationId xmlns:a16="http://schemas.microsoft.com/office/drawing/2014/main" xmlns="" id="{F278A742-CC42-494C-A177-7A048CDF6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33" y="3211530"/>
            <a:ext cx="6597367" cy="3613579"/>
          </a:xfrm>
          <a:prstGeom prst="rect">
            <a:avLst/>
          </a:prstGeom>
        </p:spPr>
      </p:pic>
      <p:pic>
        <p:nvPicPr>
          <p:cNvPr id="9" name="Obrázok 8" descr="Obrázok, na ktorom je text, kniha, oranžové&#10;&#10;Automaticky generovaný popis">
            <a:extLst>
              <a:ext uri="{FF2B5EF4-FFF2-40B4-BE49-F238E27FC236}">
                <a16:creationId xmlns:a16="http://schemas.microsoft.com/office/drawing/2014/main" xmlns="" id="{4362C645-16CD-42A3-8E04-ECBD298A8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11" y="9787"/>
            <a:ext cx="2443089" cy="36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3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CC94D8-C14B-41D6-8DC0-C9B4F31E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Artikulárne kostoly</a:t>
            </a:r>
          </a:p>
        </p:txBody>
      </p:sp>
      <p:pic>
        <p:nvPicPr>
          <p:cNvPr id="5" name="Zástupný objekt pre obsah 4" descr="Obrázok, na ktorom je trávnik, strom, vonkajšie, budova&#10;&#10;Automaticky generovaný popis">
            <a:extLst>
              <a:ext uri="{FF2B5EF4-FFF2-40B4-BE49-F238E27FC236}">
                <a16:creationId xmlns:a16="http://schemas.microsoft.com/office/drawing/2014/main" xmlns="" id="{5A2F3980-BD9D-4C22-B10C-DB3C314DF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00"/>
            <a:ext cx="9917723" cy="5539154"/>
          </a:xfrm>
        </p:spPr>
      </p:pic>
    </p:spTree>
    <p:extLst>
      <p:ext uri="{BB962C8B-B14F-4D97-AF65-F5344CB8AC3E}">
        <p14:creationId xmlns:p14="http://schemas.microsoft.com/office/powerpoint/2010/main" val="65563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87CD0A-6D21-443C-8F84-6661CC3B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rávnik, obloha, strom, vonkajšie&#10;&#10;Automaticky generovaný popis">
            <a:extLst>
              <a:ext uri="{FF2B5EF4-FFF2-40B4-BE49-F238E27FC236}">
                <a16:creationId xmlns:a16="http://schemas.microsoft.com/office/drawing/2014/main" xmlns="" id="{20D980C9-1300-4350-BA4B-88A2C8F19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502"/>
          </a:xfrm>
        </p:spPr>
      </p:pic>
    </p:spTree>
    <p:extLst>
      <p:ext uri="{BB962C8B-B14F-4D97-AF65-F5344CB8AC3E}">
        <p14:creationId xmlns:p14="http://schemas.microsoft.com/office/powerpoint/2010/main" val="195820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D626A3-C30F-46B5-970E-E5A11666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vnútri, podlaha, strop, drevo&#10;&#10;Automaticky generovaný popis">
            <a:extLst>
              <a:ext uri="{FF2B5EF4-FFF2-40B4-BE49-F238E27FC236}">
                <a16:creationId xmlns:a16="http://schemas.microsoft.com/office/drawing/2014/main" xmlns="" id="{C9C36223-4802-46DC-90D0-BB833EC3B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" y="-10319"/>
            <a:ext cx="12182019" cy="6868319"/>
          </a:xfrm>
        </p:spPr>
      </p:pic>
    </p:spTree>
    <p:extLst>
      <p:ext uri="{BB962C8B-B14F-4D97-AF65-F5344CB8AC3E}">
        <p14:creationId xmlns:p14="http://schemas.microsoft.com/office/powerpoint/2010/main" val="106940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4A1E81-C28C-40D6-8B9D-25F271DD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Humanizmus a renesancia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BBE5EB5-033F-4D11-A7BA-051FA397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0400"/>
            <a:ext cx="9607826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Humanizmus</a:t>
            </a:r>
            <a:r>
              <a:rPr lang="sk-SK" sz="2200" dirty="0">
                <a:solidFill>
                  <a:schemeClr val="tx1"/>
                </a:solidFill>
              </a:rPr>
              <a:t> presadzoval myšlienky slobody človeka.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Renesancia</a:t>
            </a:r>
            <a:r>
              <a:rPr lang="sk-SK" sz="2200" dirty="0">
                <a:solidFill>
                  <a:schemeClr val="tx1"/>
                </a:solidFill>
              </a:rPr>
              <a:t> sa prejavila v staviteľstve.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Stavali sa meštianske domy, radnice a verejné budovy.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Radnica v Levoči.</a:t>
            </a:r>
          </a:p>
          <a:p>
            <a:r>
              <a:rPr lang="sk-SK" sz="2200" dirty="0">
                <a:solidFill>
                  <a:schemeClr val="tx1"/>
                </a:solidFill>
              </a:rPr>
              <a:t>Šľachta si stavala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kaštiele, ktoré boli pohodlnejšie ako hrady.</a:t>
            </a:r>
          </a:p>
        </p:txBody>
      </p:sp>
      <p:pic>
        <p:nvPicPr>
          <p:cNvPr id="5" name="Obrázok 4" descr="Obrázok, na ktorom je budova, vonkajšie, obloha, kostol&#10;&#10;Automaticky generovaný popis">
            <a:extLst>
              <a:ext uri="{FF2B5EF4-FFF2-40B4-BE49-F238E27FC236}">
                <a16:creationId xmlns:a16="http://schemas.microsoft.com/office/drawing/2014/main" xmlns="" id="{6D17A8A2-6A23-4E5A-A277-7BDDC8FE9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226"/>
            <a:ext cx="8812696" cy="38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2424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194</Words>
  <Application>Microsoft Office PowerPoint</Application>
  <PresentationFormat>Širokouhlá</PresentationFormat>
  <Paragraphs>25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Fazeta</vt:lpstr>
      <vt:lpstr>Šírenie reformácie v Uhorsku</vt:lpstr>
      <vt:lpstr>Prezentácia programu PowerPoint</vt:lpstr>
      <vt:lpstr>Juraj Turzo (1567 – 1616)</vt:lpstr>
      <vt:lpstr>Zápas o cirkevnú jednotu</vt:lpstr>
      <vt:lpstr>Artikulárne kostoly</vt:lpstr>
      <vt:lpstr>Prezentácia programu PowerPoint</vt:lpstr>
      <vt:lpstr>Prezentácia programu PowerPoint</vt:lpstr>
      <vt:lpstr>Humanizmus a renesancia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Šírenie reformácie v Uhorsku</dc:title>
  <dc:creator>Tomáš Takáč</dc:creator>
  <cp:lastModifiedBy>MS Vinbarg</cp:lastModifiedBy>
  <cp:revision>4</cp:revision>
  <dcterms:created xsi:type="dcterms:W3CDTF">2021-05-26T06:21:35Z</dcterms:created>
  <dcterms:modified xsi:type="dcterms:W3CDTF">2022-03-28T19:53:33Z</dcterms:modified>
</cp:coreProperties>
</file>