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3" r:id="rId9"/>
    <p:sldId id="265" r:id="rId10"/>
    <p:sldId id="26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17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907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425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616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812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24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004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101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1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125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301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1711-55FC-4A7B-8433-DC41180904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D3B0-6B52-4638-A56B-2A9108251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3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Pomazanie chorých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07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93722" y="2545691"/>
            <a:ext cx="7291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Ďakujem za pozornosť </a:t>
            </a:r>
            <a:r>
              <a:rPr lang="sk-SK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1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citel\Desktop\po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6632"/>
            <a:ext cx="4968551" cy="657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 flipH="1">
            <a:off x="323528" y="249289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Ježiš prichádzal k trpiacim, mnohých uzdravil a vzkriesil.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10530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citel\Desktop\Pomazan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4877"/>
            <a:ext cx="5616624" cy="657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79512" y="2420888"/>
            <a:ext cx="30963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Dnes prichádza Ježiš k trpiacim prostredníctvom kňaza. 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46481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citel\Desktop\pom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0648"/>
            <a:ext cx="4536503" cy="646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611560" y="2420888"/>
            <a:ext cx="34300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Kňaz pomaže chorého olejom</a:t>
            </a:r>
          </a:p>
          <a:p>
            <a:r>
              <a:rPr lang="sk-SK" sz="3200" b="1" dirty="0" smtClean="0"/>
              <a:t>na čele a rukách.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60821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citel\Desktop\po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59484" cy="583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 flipH="1">
            <a:off x="532733" y="6093296"/>
            <a:ext cx="8486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Olej bol posvätený biskupom na Zelený štvrtok.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32467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citel\Desktop\pom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48973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978103" y="5834229"/>
            <a:ext cx="8184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Sviatosť pomazania chorých sa udeľuje aj v kostoloch.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90953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citel\Desktop\pom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90" y="302973"/>
            <a:ext cx="8392682" cy="571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331639" y="6165304"/>
            <a:ext cx="725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Prijímajú ju starší, chorí a zomierajúci.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255885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citel\Desktop\pom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8" y="188640"/>
            <a:ext cx="885698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 flipH="1">
            <a:off x="1259632" y="6118536"/>
            <a:ext cx="8550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Môže sa prijať aj viackrát za život.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209174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 flipH="1">
            <a:off x="323528" y="1844824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„Je niekto z vás chorý? Nech si zavolá starších Cirkvi – a nech sa nad ním modlia a mažú ho olejom v Pánovom mene. Modlitba s vierou uzdraví chorého a Pán mu </a:t>
            </a:r>
            <a:r>
              <a:rPr lang="sk-SK" sz="3200" b="1" u="sng" dirty="0" smtClean="0"/>
              <a:t>uľaví, a ak sa dopustil hriechov, odpustia sa mu.“</a:t>
            </a:r>
          </a:p>
          <a:p>
            <a:endParaRPr lang="sk-SK" sz="3200" b="1" dirty="0"/>
          </a:p>
          <a:p>
            <a:r>
              <a:rPr lang="sk-SK" sz="3200" b="1" dirty="0" smtClean="0"/>
              <a:t>                                                                                 </a:t>
            </a:r>
            <a:r>
              <a:rPr lang="sk-SK" sz="3200" b="1" dirty="0"/>
              <a:t>J</a:t>
            </a:r>
            <a:r>
              <a:rPr lang="sk-SK" sz="3200" b="1" dirty="0" smtClean="0"/>
              <a:t>akubov list 5,14-15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066647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117</Words>
  <Application>Microsoft Office PowerPoint</Application>
  <PresentationFormat>Prezentácia na obrazovke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Motív Office</vt:lpstr>
      <vt:lpstr>Pomazanie chorých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Pomazanie chorých</dc:title>
  <dc:creator>Ucitel</dc:creator>
  <cp:lastModifiedBy>MS Vinbarg</cp:lastModifiedBy>
  <cp:revision>7</cp:revision>
  <dcterms:created xsi:type="dcterms:W3CDTF">2017-01-19T10:22:26Z</dcterms:created>
  <dcterms:modified xsi:type="dcterms:W3CDTF">2021-04-13T19:25:23Z</dcterms:modified>
</cp:coreProperties>
</file>