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17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91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7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37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801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38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76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431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63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0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73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5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9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48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CB40-3CDB-4B2F-8B88-09CCCD7CB82A}" type="datetimeFigureOut">
              <a:rPr lang="sk-SK" smtClean="0"/>
              <a:t>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58EAC04-FABC-46C2-92C9-B866DE487D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4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4A3C4-4E01-472A-AC23-0924DD8F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3309" y="1472512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sk-SK" sz="6000" b="1" dirty="0">
                <a:solidFill>
                  <a:srgbClr val="FF0000"/>
                </a:solidFill>
                <a:highlight>
                  <a:srgbClr val="FFFF00"/>
                </a:highlight>
              </a:rPr>
              <a:t>Talianske mestské štáty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230789-468D-46F1-A442-C3E5DF1DB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309" y="5986958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sk-SK" sz="28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DC5C86B-28CE-4597-97B7-4C09E201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2963CA39-7A0F-4F3C-9367-C6D7EA46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1" y="12699"/>
            <a:ext cx="5577538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EF9523-4E03-41D6-9C74-16B4B57B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9026" y="29499"/>
            <a:ext cx="783203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Od 12. storočia sa na severe polostrova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rozvíjali tzv. mestské štáty.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Vládli im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mestské rady volené z obyvateľov mesta.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Zdrojom ich bohatstva bola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remeselná výroba a obchod.</a:t>
            </a:r>
          </a:p>
          <a:p>
            <a:r>
              <a:rPr lang="sk-SK" sz="2200" dirty="0">
                <a:solidFill>
                  <a:schemeClr val="tx1"/>
                </a:solidFill>
              </a:rPr>
              <a:t>Hodváb, súkno a zbrane.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Vplyv mali hlavne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bohatí obchodníci, majitelia dielní a remeselníci.</a:t>
            </a:r>
          </a:p>
        </p:txBody>
      </p:sp>
      <p:pic>
        <p:nvPicPr>
          <p:cNvPr id="4" name="Obrázok 3" descr="Obrázok, na ktorom je budova, vonkajšie, znak, ulica&#10;&#10;Automaticky generovaný popis">
            <a:extLst>
              <a:ext uri="{FF2B5EF4-FFF2-40B4-BE49-F238E27FC236}">
                <a16:creationId xmlns:a16="http://schemas.microsoft.com/office/drawing/2014/main" id="{21E03D1F-6502-4009-A82E-CFF8ECFCF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4504"/>
            <a:ext cx="12192000" cy="3783496"/>
          </a:xfrm>
          <a:prstGeom prst="rect">
            <a:avLst/>
          </a:prstGeom>
        </p:spPr>
      </p:pic>
      <p:pic>
        <p:nvPicPr>
          <p:cNvPr id="6" name="Obrázok 5" descr="Obrázok, na ktorom je budova, vonkajšie, visiaci, stôl&#10;&#10;Automaticky generovaný popis">
            <a:extLst>
              <a:ext uri="{FF2B5EF4-FFF2-40B4-BE49-F238E27FC236}">
                <a16:creationId xmlns:a16="http://schemas.microsoft.com/office/drawing/2014/main" id="{69414171-C15D-4147-B92A-65147AD8C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2" y="1"/>
            <a:ext cx="4863547" cy="33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923D41-F3A2-4038-BAC9-2F6DD236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472"/>
            <a:ext cx="7368209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Stavali si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luxusné domy a kupovali umelecké predmety.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Riadili sa heslom, že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vláda štátu má byť spoločnou vecou všetkých občanov.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Florencia, Janov, Benátky , </a:t>
            </a:r>
            <a:r>
              <a:rPr lang="sk-SK" sz="2200" dirty="0" err="1">
                <a:solidFill>
                  <a:schemeClr val="tx1"/>
                </a:solidFill>
                <a:highlight>
                  <a:srgbClr val="FFFF00"/>
                </a:highlight>
              </a:rPr>
              <a:t>Pisa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 = boli republikami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Všetci vedeli písať, čítať a počítať.</a:t>
            </a:r>
          </a:p>
          <a:p>
            <a:r>
              <a:rPr lang="sk-SK" sz="2200" dirty="0">
                <a:solidFill>
                  <a:schemeClr val="tx1"/>
                </a:solidFill>
              </a:rPr>
              <a:t>Dbali 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vzdelanie.</a:t>
            </a:r>
          </a:p>
        </p:txBody>
      </p:sp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2BE631D5-B2A9-4F05-8028-9EC71CF51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68" y="30822"/>
            <a:ext cx="5345032" cy="6827177"/>
          </a:xfrm>
          <a:prstGeom prst="rect">
            <a:avLst/>
          </a:prstGeom>
        </p:spPr>
      </p:pic>
      <p:pic>
        <p:nvPicPr>
          <p:cNvPr id="6" name="Obrázok 5" descr="Obrázok, na ktorom je budova, trávnik, vonkajšie, vlak&#10;&#10;Automaticky generovaný popis">
            <a:extLst>
              <a:ext uri="{FF2B5EF4-FFF2-40B4-BE49-F238E27FC236}">
                <a16:creationId xmlns:a16="http://schemas.microsoft.com/office/drawing/2014/main" id="{48A590C7-D2BE-4655-B60D-39884DC2A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295"/>
            <a:ext cx="7182678" cy="2716714"/>
          </a:xfrm>
          <a:prstGeom prst="rect">
            <a:avLst/>
          </a:prstGeom>
        </p:spPr>
      </p:pic>
      <p:pic>
        <p:nvPicPr>
          <p:cNvPr id="8" name="Obrázok 7" descr="Obrázok, na ktorom je budova, vonkajšie, hodiny, obrovské&#10;&#10;Automaticky generovaný popis">
            <a:extLst>
              <a:ext uri="{FF2B5EF4-FFF2-40B4-BE49-F238E27FC236}">
                <a16:creationId xmlns:a16="http://schemas.microsoft.com/office/drawing/2014/main" id="{CFF99BA3-DC85-4B6E-97E5-3FA751A99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70" y="2570922"/>
            <a:ext cx="4320208" cy="21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5770B-C1E2-4B76-9B8B-CBFD194E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62" y="-22355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Renesancia a Humanizmus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836508-E46A-4E7A-A8C4-E251FB0F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4790"/>
            <a:ext cx="984636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Chceli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obnoviť slávu a úspechy antiky.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Renesancia= znovuzrodenie princípov antickej doby.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Napodobňovali antické stavby,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vzorom bola grécka a rímska literatúra.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Do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popredia postavili človeka.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Výskum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človeka a jeho pozemskej činnosti.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Nový smer myslenia dostal názov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Humanizmus</a:t>
            </a:r>
            <a:r>
              <a:rPr lang="sk-SK" sz="2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ok 4" descr="Obrázok, na ktorom je osoba, žena, oblečenie, držiaci&#10;&#10;Automaticky generovaný popis">
            <a:extLst>
              <a:ext uri="{FF2B5EF4-FFF2-40B4-BE49-F238E27FC236}">
                <a16:creationId xmlns:a16="http://schemas.microsoft.com/office/drawing/2014/main" id="{92ACF7E2-CBCE-4D66-8E75-C3B2D530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2352"/>
            <a:ext cx="3492420" cy="363564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EE01001-46C5-472F-B23A-0F464899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61" y="1815591"/>
            <a:ext cx="5724939" cy="5068914"/>
          </a:xfrm>
          <a:prstGeom prst="rect">
            <a:avLst/>
          </a:prstGeom>
        </p:spPr>
      </p:pic>
      <p:pic>
        <p:nvPicPr>
          <p:cNvPr id="9" name="Obrázok 8" descr="Obrázok, na ktorom je budova, socha, sedenie, muž&#10;&#10;Automaticky generovaný popis">
            <a:extLst>
              <a:ext uri="{FF2B5EF4-FFF2-40B4-BE49-F238E27FC236}">
                <a16:creationId xmlns:a16="http://schemas.microsoft.com/office/drawing/2014/main" id="{C2DCA975-A69B-4550-A4E6-AB1126D1E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20" y="3246783"/>
            <a:ext cx="3199928" cy="35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8CC75BB-359A-4565-89AA-6B769067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32" y="160197"/>
            <a:ext cx="8923866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Predtým bola v centre záujmu teológia(Boh a náboženstvo, posmrtný život), teraz bol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centre človek.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Postupne sa tieto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myšlienky šírili po celej Európe.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Za 2. storočia si získala celú Európu.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Najviac sa rozširovalo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renesančné umenie.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Apeninský polostrov sa stal strediskom kultúrneho sveta.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Učenci s novým humanitným vzdelaním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začali prednášať na európskych univerzitách.</a:t>
            </a:r>
          </a:p>
        </p:txBody>
      </p:sp>
      <p:pic>
        <p:nvPicPr>
          <p:cNvPr id="6" name="Obrázok 5" descr="Obrázok, na ktorom je osoba, sedenie, ľudia, skupina&#10;&#10;Automaticky generovaný popis">
            <a:extLst>
              <a:ext uri="{FF2B5EF4-FFF2-40B4-BE49-F238E27FC236}">
                <a16:creationId xmlns:a16="http://schemas.microsoft.com/office/drawing/2014/main" id="{79659783-2558-4AAF-AD85-B348613ED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65" y="0"/>
            <a:ext cx="4174435" cy="3189983"/>
          </a:xfrm>
          <a:prstGeom prst="rect">
            <a:avLst/>
          </a:prstGeom>
        </p:spPr>
      </p:pic>
      <p:pic>
        <p:nvPicPr>
          <p:cNvPr id="8" name="Obrázok 7" descr="Obrázok, na ktorom je vnútri, stôl, budova, ľudia&#10;&#10;Automaticky generovaný popis">
            <a:extLst>
              <a:ext uri="{FF2B5EF4-FFF2-40B4-BE49-F238E27FC236}">
                <a16:creationId xmlns:a16="http://schemas.microsoft.com/office/drawing/2014/main" id="{80ED5E12-AFA7-4553-8507-B6598A83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85" y="3551583"/>
            <a:ext cx="6871286" cy="3332922"/>
          </a:xfrm>
          <a:prstGeom prst="rect">
            <a:avLst/>
          </a:prstGeom>
        </p:spPr>
      </p:pic>
      <p:pic>
        <p:nvPicPr>
          <p:cNvPr id="10" name="Obrázok 9" descr="Obrázok, na ktorom je budova, vnútri, obrovské, staré&#10;&#10;Automaticky generovaný popis">
            <a:extLst>
              <a:ext uri="{FF2B5EF4-FFF2-40B4-BE49-F238E27FC236}">
                <a16:creationId xmlns:a16="http://schemas.microsoft.com/office/drawing/2014/main" id="{7B12ACA2-D761-415C-B34D-E47711B71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84" y="3189983"/>
            <a:ext cx="5472415" cy="36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7AB88-E5F1-4490-ABA5-E54781B3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64" y="119269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b="1" dirty="0">
                <a:highlight>
                  <a:srgbClr val="FFFF00"/>
                </a:highlight>
              </a:rPr>
              <a:t>Florencia – „Atény renesancie“</a:t>
            </a:r>
          </a:p>
        </p:txBody>
      </p:sp>
      <p:pic>
        <p:nvPicPr>
          <p:cNvPr id="6" name="Zástupný objekt pre obsah 5" descr="Obrázok, na ktorom je budova, trávnik, vonkajšie, vlak&#10;&#10;Automaticky generovaný popis">
            <a:extLst>
              <a:ext uri="{FF2B5EF4-FFF2-40B4-BE49-F238E27FC236}">
                <a16:creationId xmlns:a16="http://schemas.microsoft.com/office/drawing/2014/main" id="{B8F72EB6-FD98-45D1-9C5E-78023E92D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9669"/>
            <a:ext cx="12224259" cy="6078331"/>
          </a:xfrm>
        </p:spPr>
      </p:pic>
    </p:spTree>
    <p:extLst>
      <p:ext uri="{BB962C8B-B14F-4D97-AF65-F5344CB8AC3E}">
        <p14:creationId xmlns:p14="http://schemas.microsoft.com/office/powerpoint/2010/main" val="147755691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218</Words>
  <Application>Microsoft Office PowerPoint</Application>
  <PresentationFormat>Širokouhlá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Talianske mestské štáty</vt:lpstr>
      <vt:lpstr>Prezentácia programu PowerPoint</vt:lpstr>
      <vt:lpstr>Prezentácia programu PowerPoint</vt:lpstr>
      <vt:lpstr>Renesancia a Humanizmus</vt:lpstr>
      <vt:lpstr>Prezentácia programu PowerPoint</vt:lpstr>
      <vt:lpstr>Florencia – „Atény renesancie“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Talianske mestské štáty</dc:title>
  <dc:creator>takac.tomas1863@gmail.com</dc:creator>
  <cp:lastModifiedBy>takac.tomas1863@gmail.com</cp:lastModifiedBy>
  <cp:revision>4</cp:revision>
  <dcterms:created xsi:type="dcterms:W3CDTF">2020-11-01T16:38:07Z</dcterms:created>
  <dcterms:modified xsi:type="dcterms:W3CDTF">2020-11-01T17:04:57Z</dcterms:modified>
</cp:coreProperties>
</file>