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F6CC-99A2-47DB-8EE2-494DEF810751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502E-9A47-41B5-AE1C-0E6E38A536C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Anjeli mali poradu.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Ľudia nemajú na modlitbu čas.</a:t>
            </a:r>
            <a:endParaRPr lang="sk-SK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3200" b="1" dirty="0" smtClean="0"/>
              <a:t>Pán Boh mu ale </a:t>
            </a:r>
          </a:p>
          <a:p>
            <a:pPr algn="ctr">
              <a:buNone/>
            </a:pPr>
            <a:r>
              <a:rPr lang="sk-SK" sz="3200" b="1" dirty="0" smtClean="0"/>
              <a:t>povedal:</a:t>
            </a:r>
          </a:p>
          <a:p>
            <a:pPr algn="ctr">
              <a:buNone/>
            </a:pPr>
            <a:r>
              <a:rPr lang="sk-SK" sz="3200" b="1" dirty="0" smtClean="0"/>
              <a:t>Môj milý anjel,</a:t>
            </a:r>
          </a:p>
          <a:p>
            <a:pPr algn="ctr">
              <a:buNone/>
            </a:pPr>
            <a:r>
              <a:rPr lang="sk-SK" sz="3200" b="1" dirty="0" smtClean="0"/>
              <a:t> keď ma človek miluje</a:t>
            </a:r>
          </a:p>
          <a:p>
            <a:pPr algn="ctr">
              <a:buNone/>
            </a:pPr>
            <a:r>
              <a:rPr lang="sk-SK" sz="3200" b="1" dirty="0" smtClean="0"/>
              <a:t>vždy si nájde čas, </a:t>
            </a:r>
          </a:p>
          <a:p>
            <a:pPr algn="ctr">
              <a:buNone/>
            </a:pPr>
            <a:r>
              <a:rPr lang="sk-SK" sz="3200" b="1" dirty="0" smtClean="0"/>
              <a:t>n</a:t>
            </a:r>
            <a:r>
              <a:rPr lang="sk-SK" sz="3200" b="1" dirty="0" smtClean="0"/>
              <a:t>a rozhovor</a:t>
            </a:r>
          </a:p>
          <a:p>
            <a:pPr algn="ctr">
              <a:buNone/>
            </a:pPr>
            <a:r>
              <a:rPr lang="sk-SK" sz="3200" b="1" dirty="0" smtClean="0"/>
              <a:t> so mnou</a:t>
            </a:r>
          </a:p>
          <a:p>
            <a:pPr algn="ctr">
              <a:buNone/>
            </a:pPr>
            <a:endParaRPr lang="sk-SK" b="1" dirty="0" smtClean="0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2530" name="Picture 2" descr="C:\Users\Anka\Desktop\Anjeli a BOh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248472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b="1" dirty="0" smtClean="0"/>
              <a:t> </a:t>
            </a:r>
            <a:r>
              <a:rPr lang="sk-SK" sz="3600" b="1" dirty="0" smtClean="0"/>
              <a:t>Moja láska</a:t>
            </a:r>
          </a:p>
          <a:p>
            <a:pPr algn="ctr">
              <a:buNone/>
            </a:pPr>
            <a:r>
              <a:rPr lang="sk-SK" sz="3600" b="1" dirty="0" smtClean="0"/>
              <a:t> k Božím deťom</a:t>
            </a:r>
          </a:p>
          <a:p>
            <a:pPr algn="ctr">
              <a:buNone/>
            </a:pPr>
            <a:r>
              <a:rPr lang="sk-SK" sz="3600" b="1" dirty="0" smtClean="0"/>
              <a:t> je veľká. </a:t>
            </a:r>
            <a:endParaRPr lang="sk-SK" sz="3600" b="1" dirty="0" smtClean="0"/>
          </a:p>
          <a:p>
            <a:pPr algn="ctr">
              <a:buNone/>
            </a:pPr>
            <a:r>
              <a:rPr lang="sk-SK" sz="3600" b="1" dirty="0" smtClean="0"/>
              <a:t>Ja na nich každý</a:t>
            </a:r>
          </a:p>
          <a:p>
            <a:pPr algn="ctr">
              <a:buNone/>
            </a:pPr>
            <a:r>
              <a:rPr lang="sk-SK" sz="3600" b="1" dirty="0" smtClean="0"/>
              <a:t> deň čakám,</a:t>
            </a:r>
          </a:p>
          <a:p>
            <a:pPr algn="ctr">
              <a:buNone/>
            </a:pPr>
            <a:r>
              <a:rPr lang="sk-SK" sz="3600" b="1" dirty="0" smtClean="0"/>
              <a:t>ž</a:t>
            </a:r>
            <a:r>
              <a:rPr lang="sk-SK" sz="3600" b="1" dirty="0" smtClean="0"/>
              <a:t>e sa</a:t>
            </a:r>
          </a:p>
          <a:p>
            <a:pPr algn="ctr">
              <a:buNone/>
            </a:pPr>
            <a:r>
              <a:rPr lang="sk-SK" sz="3600" b="1" dirty="0" smtClean="0"/>
              <a:t> porozprávame</a:t>
            </a:r>
            <a:r>
              <a:rPr lang="sk-SK" b="1" dirty="0" smtClean="0"/>
              <a:t>.</a:t>
            </a:r>
            <a:endParaRPr lang="sk-SK" b="1" dirty="0"/>
          </a:p>
        </p:txBody>
      </p:sp>
      <p:pic>
        <p:nvPicPr>
          <p:cNvPr id="9" name="Zástupný symbol obsahu 8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3736481" cy="4525963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4038600" cy="4824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3200" b="1" dirty="0" smtClean="0"/>
              <a:t>Modlitba je totiž</a:t>
            </a:r>
          </a:p>
          <a:p>
            <a:pPr algn="ctr">
              <a:buNone/>
            </a:pPr>
            <a:r>
              <a:rPr lang="sk-SK" sz="3200" b="1" dirty="0" smtClean="0"/>
              <a:t>c</a:t>
            </a:r>
            <a:r>
              <a:rPr lang="sk-SK" sz="3200" b="1" dirty="0" smtClean="0"/>
              <a:t>esta do neba.</a:t>
            </a:r>
          </a:p>
          <a:p>
            <a:pPr algn="ctr">
              <a:buNone/>
            </a:pPr>
            <a:r>
              <a:rPr lang="sk-SK" sz="3200" b="1" dirty="0" smtClean="0"/>
              <a:t>Každý deň o krok</a:t>
            </a:r>
          </a:p>
          <a:p>
            <a:pPr algn="ctr">
              <a:buNone/>
            </a:pPr>
            <a:r>
              <a:rPr lang="sk-SK" sz="3200" b="1" dirty="0" smtClean="0"/>
              <a:t>bližšie ku mne..</a:t>
            </a:r>
          </a:p>
          <a:p>
            <a:pPr algn="ctr">
              <a:buNone/>
            </a:pPr>
            <a:r>
              <a:rPr lang="sk-SK" sz="3200" b="1" dirty="0" smtClean="0"/>
              <a:t>Kto zastane, nedôjde.</a:t>
            </a:r>
          </a:p>
          <a:p>
            <a:pPr algn="ctr">
              <a:buNone/>
            </a:pPr>
            <a:r>
              <a:rPr lang="sk-SK" sz="3200" b="1" dirty="0" smtClean="0"/>
              <a:t>Ale kto je verný,</a:t>
            </a:r>
          </a:p>
          <a:p>
            <a:pPr algn="ctr">
              <a:buNone/>
            </a:pPr>
            <a:r>
              <a:rPr lang="sk-SK" sz="3200" b="1" dirty="0" smtClean="0"/>
              <a:t>n</a:t>
            </a:r>
            <a:r>
              <a:rPr lang="sk-SK" sz="3200" b="1" dirty="0" smtClean="0"/>
              <a:t>ebo má </a:t>
            </a:r>
          </a:p>
          <a:p>
            <a:pPr algn="ctr">
              <a:buNone/>
            </a:pPr>
            <a:r>
              <a:rPr lang="sk-SK" sz="3200" b="1" dirty="0" smtClean="0"/>
              <a:t>otvorené...</a:t>
            </a:r>
            <a:endParaRPr lang="sk-SK" sz="3200" b="1" dirty="0"/>
          </a:p>
        </p:txBody>
      </p:sp>
      <p:pic>
        <p:nvPicPr>
          <p:cNvPr id="5" name="Zástupný symbol obsahu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4320479" cy="482453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4038600" cy="507342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4800" b="1" dirty="0" smtClean="0"/>
              <a:t>A ty ako? </a:t>
            </a:r>
          </a:p>
          <a:p>
            <a:pPr algn="ctr">
              <a:buNone/>
            </a:pPr>
            <a:r>
              <a:rPr lang="sk-SK" b="1" dirty="0" smtClean="0"/>
              <a:t>Už si sa dnes ráno pomodlil (a) ?</a:t>
            </a:r>
          </a:p>
          <a:p>
            <a:pPr algn="ctr">
              <a:buNone/>
            </a:pPr>
            <a:r>
              <a:rPr lang="sk-SK" b="1" dirty="0" smtClean="0"/>
              <a:t>Prežehnáš sa pred jedlom, po jedle? </a:t>
            </a:r>
          </a:p>
          <a:p>
            <a:pPr algn="ctr">
              <a:buNone/>
            </a:pPr>
            <a:r>
              <a:rPr lang="sk-SK" b="1" dirty="0" smtClean="0"/>
              <a:t>Poďakuješ sa Pánu Bohu za rodinu,</a:t>
            </a:r>
          </a:p>
          <a:p>
            <a:pPr algn="ctr">
              <a:buNone/>
            </a:pPr>
            <a:r>
              <a:rPr lang="sk-SK" b="1" dirty="0" smtClean="0"/>
              <a:t> za krásny deň, za život?</a:t>
            </a:r>
          </a:p>
          <a:p>
            <a:pPr algn="ctr">
              <a:buNone/>
            </a:pPr>
            <a:r>
              <a:rPr lang="sk-SK" b="1" dirty="0" smtClean="0"/>
              <a:t>Pán Ježiš čaká i na Tvoje </a:t>
            </a:r>
            <a:r>
              <a:rPr lang="sk-SK" sz="4000" b="1" dirty="0" smtClean="0"/>
              <a:t>SRDCE.</a:t>
            </a:r>
            <a:endParaRPr lang="sk-SK" sz="4000" b="1" dirty="0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</p:txBody>
      </p:sp>
      <p:pic>
        <p:nvPicPr>
          <p:cNvPr id="23554" name="Picture 2" descr="C:\Users\Anka\Desktop\Anjeli a BOh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816424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79" name="Picture 3" descr="C:\Users\Anka\Desktop\Anjeli a BOh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715000" cy="536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k-SK" sz="3600" dirty="0" smtClean="0"/>
              <a:t>  </a:t>
            </a:r>
            <a:r>
              <a:rPr lang="sk-SK" sz="3600" b="1" dirty="0" smtClean="0"/>
              <a:t>Jedného dňa, </a:t>
            </a:r>
          </a:p>
          <a:p>
            <a:pPr algn="ctr">
              <a:buNone/>
            </a:pPr>
            <a:r>
              <a:rPr lang="sk-SK" sz="3600" b="1" dirty="0" smtClean="0"/>
              <a:t>mali anjeli</a:t>
            </a:r>
          </a:p>
          <a:p>
            <a:pPr algn="ctr">
              <a:buNone/>
            </a:pPr>
            <a:r>
              <a:rPr lang="sk-SK" sz="3600" b="1" dirty="0" smtClean="0"/>
              <a:t>    s Pánom Bohom</a:t>
            </a:r>
          </a:p>
          <a:p>
            <a:pPr algn="ctr">
              <a:buNone/>
            </a:pPr>
            <a:r>
              <a:rPr lang="sk-SK" sz="3600" b="1" dirty="0" smtClean="0"/>
              <a:t> -pracovnú</a:t>
            </a:r>
          </a:p>
          <a:p>
            <a:pPr algn="ctr">
              <a:buNone/>
            </a:pPr>
            <a:r>
              <a:rPr lang="sk-SK" sz="3600" b="1" dirty="0" smtClean="0"/>
              <a:t> poradu.</a:t>
            </a:r>
          </a:p>
          <a:p>
            <a:pPr algn="ctr">
              <a:buNone/>
            </a:pPr>
            <a:r>
              <a:rPr lang="sk-SK" sz="3600" b="1" dirty="0" smtClean="0"/>
              <a:t> </a:t>
            </a:r>
            <a:r>
              <a:rPr lang="sk-SK" sz="3600" b="1" dirty="0" smtClean="0"/>
              <a:t>      </a:t>
            </a:r>
          </a:p>
          <a:p>
            <a:pPr>
              <a:buNone/>
            </a:pPr>
            <a:r>
              <a:rPr lang="sk-SK" sz="3600" b="1" dirty="0" smtClean="0"/>
              <a:t> </a:t>
            </a:r>
            <a:r>
              <a:rPr lang="sk-SK" sz="3600" b="1" dirty="0" smtClean="0"/>
              <a:t>       </a:t>
            </a:r>
            <a:endParaRPr lang="sk-SK" sz="3600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k-SK"/>
          </a:p>
        </p:txBody>
      </p:sp>
      <p:pic>
        <p:nvPicPr>
          <p:cNvPr id="1026" name="Picture 2" descr="C:\Users\Anka\Desktop\Anjeli a BOh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81061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3600" b="1" dirty="0" smtClean="0"/>
              <a:t>Radili sa</a:t>
            </a:r>
            <a:r>
              <a:rPr lang="sk-SK" sz="3600" b="1" dirty="0" smtClean="0"/>
              <a:t>,</a:t>
            </a:r>
          </a:p>
          <a:p>
            <a:pPr algn="ctr">
              <a:buNone/>
            </a:pPr>
            <a:r>
              <a:rPr lang="sk-SK" sz="3600" b="1" dirty="0" smtClean="0"/>
              <a:t> </a:t>
            </a:r>
            <a:r>
              <a:rPr lang="sk-SK" sz="3600" b="1" dirty="0" smtClean="0"/>
              <a:t>ako vyriešiť to, </a:t>
            </a:r>
            <a:endParaRPr lang="sk-SK" sz="3600" b="1" dirty="0" smtClean="0"/>
          </a:p>
          <a:p>
            <a:pPr algn="ctr">
              <a:buNone/>
            </a:pPr>
            <a:r>
              <a:rPr lang="sk-SK" sz="3600" b="1" dirty="0" smtClean="0"/>
              <a:t>že </a:t>
            </a:r>
            <a:r>
              <a:rPr lang="sk-SK" sz="3600" b="1" dirty="0" smtClean="0"/>
              <a:t>ľudia na </a:t>
            </a:r>
            <a:r>
              <a:rPr lang="sk-SK" sz="3600" b="1" dirty="0" smtClean="0"/>
              <a:t>svete </a:t>
            </a:r>
          </a:p>
          <a:p>
            <a:pPr algn="ctr">
              <a:buNone/>
            </a:pPr>
            <a:r>
              <a:rPr lang="sk-SK" sz="3600" b="1" dirty="0" smtClean="0"/>
              <a:t>nemajú čas</a:t>
            </a:r>
          </a:p>
          <a:p>
            <a:pPr algn="ctr">
              <a:buNone/>
            </a:pPr>
            <a:r>
              <a:rPr lang="sk-SK" sz="3600" b="1" dirty="0" smtClean="0"/>
              <a:t>n</a:t>
            </a:r>
            <a:r>
              <a:rPr lang="sk-SK" sz="3600" b="1" dirty="0" smtClean="0"/>
              <a:t>a modlitbu.</a:t>
            </a:r>
            <a:endParaRPr lang="sk-SK" sz="36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V USA začali oslavovať Deň vďakyvzdania, ulice zaplnili milióny ľud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60440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b="1" dirty="0" smtClean="0"/>
              <a:t>Jeden anjel navrhol:</a:t>
            </a:r>
          </a:p>
          <a:p>
            <a:pPr algn="ctr">
              <a:buNone/>
            </a:pPr>
            <a:r>
              <a:rPr lang="sk-SK" b="1" dirty="0" smtClean="0"/>
              <a:t>Pridajme im každý deň 1hodinu! </a:t>
            </a:r>
          </a:p>
          <a:p>
            <a:pPr algn="ctr">
              <a:buNone/>
            </a:pPr>
            <a:r>
              <a:rPr lang="sk-SK" b="1" dirty="0" smtClean="0"/>
              <a:t>Deň bude mať nie 24, ale 25 hodín!</a:t>
            </a:r>
            <a:endParaRPr lang="sk-SK" b="1" dirty="0" smtClean="0"/>
          </a:p>
          <a:p>
            <a:pPr algn="ctr">
              <a:buNone/>
            </a:pPr>
            <a:r>
              <a:rPr lang="sk-SK" b="1" dirty="0" smtClean="0"/>
              <a:t> Chodia do školy, do práce, majú krúžky, </a:t>
            </a:r>
          </a:p>
          <a:p>
            <a:pPr algn="ctr">
              <a:buNone/>
            </a:pPr>
            <a:r>
              <a:rPr lang="sk-SK" b="1" dirty="0" smtClean="0"/>
              <a:t>hrajú sa, pozerajú mobil, </a:t>
            </a:r>
          </a:p>
          <a:p>
            <a:pPr algn="ctr">
              <a:buNone/>
            </a:pPr>
            <a:r>
              <a:rPr lang="sk-SK" b="1" dirty="0" smtClean="0"/>
              <a:t>sú na počítači. Keď im pridáme </a:t>
            </a:r>
          </a:p>
          <a:p>
            <a:pPr algn="ctr">
              <a:buNone/>
            </a:pPr>
            <a:r>
              <a:rPr lang="sk-SK" b="1" dirty="0" smtClean="0"/>
              <a:t>hodinu navyše, budú mať čas -</a:t>
            </a:r>
          </a:p>
          <a:p>
            <a:pPr algn="ctr">
              <a:buNone/>
            </a:pPr>
            <a:r>
              <a:rPr lang="sk-SK" b="1" dirty="0" smtClean="0"/>
              <a:t>m</a:t>
            </a:r>
            <a:r>
              <a:rPr lang="sk-SK" b="1" dirty="0" smtClean="0"/>
              <a:t>odliť sa.</a:t>
            </a:r>
            <a:endParaRPr lang="sk-SK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/>
              <a:t>Ľudia sa Božiemu plánu</a:t>
            </a:r>
          </a:p>
          <a:p>
            <a:pPr algn="ctr">
              <a:buNone/>
            </a:pPr>
            <a:r>
              <a:rPr lang="sk-SK" b="1" dirty="0" smtClean="0"/>
              <a:t>v</a:t>
            </a:r>
            <a:r>
              <a:rPr lang="sk-SK" b="1" dirty="0" smtClean="0"/>
              <a:t>eľmi potešili,</a:t>
            </a:r>
          </a:p>
          <a:p>
            <a:pPr algn="ctr">
              <a:buNone/>
            </a:pPr>
            <a:r>
              <a:rPr lang="sk-SK" b="1" dirty="0" smtClean="0"/>
              <a:t>a</a:t>
            </a:r>
            <a:r>
              <a:rPr lang="sk-SK" b="1" dirty="0" smtClean="0"/>
              <a:t>le hodinu navyše </a:t>
            </a:r>
          </a:p>
          <a:p>
            <a:pPr algn="ctr">
              <a:buNone/>
            </a:pPr>
            <a:r>
              <a:rPr lang="sk-SK" b="1" dirty="0" smtClean="0"/>
              <a:t>použili zasa po svojom:</a:t>
            </a:r>
            <a:endParaRPr lang="sk-SK" b="1" dirty="0"/>
          </a:p>
        </p:txBody>
      </p:sp>
      <p:pic>
        <p:nvPicPr>
          <p:cNvPr id="16386" name="Picture 2" descr="Davy lidí obklíčily první AliExpress v Evropě. Nedočkavci u dveří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740814" cy="2488928"/>
          </a:xfrm>
          <a:prstGeom prst="rect">
            <a:avLst/>
          </a:prstGeom>
          <a:noFill/>
        </p:spPr>
      </p:pic>
      <p:pic>
        <p:nvPicPr>
          <p:cNvPr id="16388" name="Picture 4" descr="Las 3233 mejores imágenes de Ángeles !! | Ángeles y hada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2247900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Zástupný symbol obsahu 8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3471814" cy="2520280"/>
          </a:xfrm>
        </p:spPr>
      </p:pic>
      <p:sp>
        <p:nvSpPr>
          <p:cNvPr id="20482" name="AutoShape 2" descr="Je vaše dieťa závislé na mobile? - AhojMam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4" name="AutoShape 4" descr="Je vaše dieťa závislé na mobile? - AhojMam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6" name="AutoShape 6" descr="Je vaše dieťa závislé na mobile? - AhojMam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88" name="AutoShape 8" descr="Je vaše dieťa závislé na mobile? - AhojMam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490" name="AutoShape 10" descr="Je vaše dieťa závislé na mobile? - AhojMama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491" name="Picture 11" descr="C:\Users\Anka\Desktop\Anjeli a BOh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4686300" cy="3181350"/>
          </a:xfrm>
          <a:prstGeom prst="rect">
            <a:avLst/>
          </a:prstGeom>
          <a:noFill/>
        </p:spPr>
      </p:pic>
      <p:pic>
        <p:nvPicPr>
          <p:cNvPr id="20493" name="Picture 13" descr="Naše dieťa má problémového kamaráta. Čo s tým? | eduworld.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429000"/>
            <a:ext cx="3819972" cy="2546648"/>
          </a:xfrm>
          <a:prstGeom prst="rect">
            <a:avLst/>
          </a:prstGeom>
          <a:noFill/>
        </p:spPr>
      </p:pic>
      <p:pic>
        <p:nvPicPr>
          <p:cNvPr id="20494" name="Picture 14" descr="C:\Users\Anka\Desktop\Anjeli a BOh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960440" cy="24149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4400" b="1" dirty="0" smtClean="0"/>
              <a:t>   Anjel bol </a:t>
            </a:r>
          </a:p>
          <a:p>
            <a:pPr algn="ctr">
              <a:buNone/>
            </a:pPr>
            <a:r>
              <a:rPr lang="sk-SK" sz="4400" b="1" dirty="0" smtClean="0"/>
              <a:t>preto </a:t>
            </a:r>
          </a:p>
          <a:p>
            <a:pPr algn="ctr">
              <a:buNone/>
            </a:pPr>
            <a:r>
              <a:rPr lang="sk-SK" sz="4400" b="1" dirty="0" smtClean="0"/>
              <a:t>z ľudí veľmi smutný...</a:t>
            </a:r>
            <a:endParaRPr lang="sk-SK" sz="4400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 descr="Schody do n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3402707" cy="4221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k-SK" sz="4000" dirty="0" smtClean="0"/>
              <a:t> </a:t>
            </a:r>
            <a:r>
              <a:rPr lang="sk-SK" sz="4000" b="1" dirty="0" smtClean="0"/>
              <a:t>Milý Bože, som z Božích detí</a:t>
            </a:r>
          </a:p>
          <a:p>
            <a:pPr algn="ctr">
              <a:buNone/>
            </a:pPr>
            <a:r>
              <a:rPr lang="sk-SK" sz="4000" b="1" dirty="0" smtClean="0"/>
              <a:t> veľmi sklamaný..</a:t>
            </a:r>
          </a:p>
          <a:p>
            <a:endParaRPr lang="sk-SK" b="1" dirty="0"/>
          </a:p>
        </p:txBody>
      </p:sp>
      <p:pic>
        <p:nvPicPr>
          <p:cNvPr id="18434" name="Picture 2" descr="Boh, a, anjel, cg, 3d, ukážka, strana vyhlad Stock Ilustrác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80928"/>
            <a:ext cx="4286250" cy="32480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b="1" dirty="0" smtClean="0"/>
              <a:t>Myslel som si, že </a:t>
            </a:r>
          </a:p>
          <a:p>
            <a:pPr algn="ctr">
              <a:buNone/>
            </a:pPr>
            <a:r>
              <a:rPr lang="sk-SK" sz="3200" b="1" dirty="0" smtClean="0"/>
              <a:t>keď im pridáme </a:t>
            </a:r>
          </a:p>
          <a:p>
            <a:pPr algn="ctr">
              <a:buNone/>
            </a:pPr>
            <a:r>
              <a:rPr lang="sk-SK" sz="3200" b="1" dirty="0" smtClean="0"/>
              <a:t>1 hodinu každý deň</a:t>
            </a:r>
          </a:p>
          <a:p>
            <a:pPr algn="ctr">
              <a:buNone/>
            </a:pPr>
            <a:r>
              <a:rPr lang="sk-SK" sz="3200" b="1" dirty="0" smtClean="0"/>
              <a:t>b</a:t>
            </a:r>
            <a:r>
              <a:rPr lang="sk-SK" sz="3200" b="1" dirty="0" smtClean="0"/>
              <a:t>udú mať konečne čas</a:t>
            </a:r>
          </a:p>
          <a:p>
            <a:pPr algn="ctr">
              <a:buNone/>
            </a:pPr>
            <a:r>
              <a:rPr lang="sk-SK" sz="3200" b="1" dirty="0" smtClean="0"/>
              <a:t>m</a:t>
            </a:r>
            <a:r>
              <a:rPr lang="sk-SK" sz="3200" b="1" dirty="0" smtClean="0"/>
              <a:t>odliť sa</a:t>
            </a:r>
          </a:p>
          <a:p>
            <a:pPr algn="ctr">
              <a:buNone/>
            </a:pPr>
            <a:r>
              <a:rPr lang="sk-SK" sz="3200" b="1" dirty="0" smtClean="0"/>
              <a:t> a čítať si </a:t>
            </a:r>
          </a:p>
          <a:p>
            <a:pPr algn="ctr">
              <a:buNone/>
            </a:pPr>
            <a:r>
              <a:rPr lang="sk-SK" sz="3200" b="1" dirty="0" smtClean="0"/>
              <a:t>Božie slovo</a:t>
            </a:r>
            <a:endParaRPr lang="sk-SK" sz="3200" b="1" dirty="0"/>
          </a:p>
        </p:txBody>
      </p:sp>
      <p:pic>
        <p:nvPicPr>
          <p:cNvPr id="8" name="Zástupný symbol obsahu 7" descr="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268760"/>
            <a:ext cx="4038600" cy="4608512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ácia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Prezentácia9</Template>
  <TotalTime>117</TotalTime>
  <Words>282</Words>
  <Application>Microsoft Office PowerPoint</Application>
  <PresentationFormat>Prezentácia na obrazovke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Prezentácia9</vt:lpstr>
      <vt:lpstr>Anjeli mali poradu.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Anjeli mali poradu.</dc:title>
  <dc:creator>Anka</dc:creator>
  <cp:lastModifiedBy>Anka</cp:lastModifiedBy>
  <cp:revision>12</cp:revision>
  <dcterms:created xsi:type="dcterms:W3CDTF">2020-04-22T06:31:08Z</dcterms:created>
  <dcterms:modified xsi:type="dcterms:W3CDTF">2020-04-22T08:28:41Z</dcterms:modified>
</cp:coreProperties>
</file>