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C032C-D1B5-427F-95AD-9200F667BDE7}" v="640" dt="2021-03-08T22:22:32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8. 3. 2021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ok 4" descr="Obrázok, na ktorom je ryba, žralok, delfín&#10;&#10;Automaticky generovaný popis">
            <a:extLst>
              <a:ext uri="{FF2B5EF4-FFF2-40B4-BE49-F238E27FC236}">
                <a16:creationId xmlns:a16="http://schemas.microsoft.com/office/drawing/2014/main" id="{CD06DB71-67FF-46C6-9B0F-D3747EDA8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0B844765-DB14-470E-9398-6F6CC67BFB38}"/>
              </a:ext>
            </a:extLst>
          </p:cNvPr>
          <p:cNvSpPr txBox="1"/>
          <p:nvPr/>
        </p:nvSpPr>
        <p:spPr>
          <a:xfrm>
            <a:off x="645459" y="477371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3600" dirty="0">
                <a:solidFill>
                  <a:schemeClr val="bg1"/>
                </a:solidFill>
                <a:cs typeface="Calibri"/>
              </a:rPr>
              <a:t>Niektoré druhy rýb žijú v sladkých vodách.</a:t>
            </a:r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ryba, ryba s hrotmi na plutvách&#10;&#10;Automaticky generovaný popis">
            <a:extLst>
              <a:ext uri="{FF2B5EF4-FFF2-40B4-BE49-F238E27FC236}">
                <a16:creationId xmlns:a16="http://schemas.microsoft.com/office/drawing/2014/main" id="{96FC2A07-551D-4C5D-95A4-D8D4706F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28F203DF-ACAC-4A19-891E-C27BFA4A788F}"/>
              </a:ext>
            </a:extLst>
          </p:cNvPr>
          <p:cNvSpPr txBox="1"/>
          <p:nvPr/>
        </p:nvSpPr>
        <p:spPr>
          <a:xfrm>
            <a:off x="1183341" y="125057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latin typeface="Segoe UI"/>
                <a:cs typeface="Calibri"/>
              </a:rPr>
              <a:t>Lopatka dúhová</a:t>
            </a:r>
          </a:p>
        </p:txBody>
      </p:sp>
    </p:spTree>
    <p:extLst>
      <p:ext uri="{BB962C8B-B14F-4D97-AF65-F5344CB8AC3E}">
        <p14:creationId xmlns:p14="http://schemas.microsoft.com/office/powerpoint/2010/main" val="311416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plaz, ryba&#10;&#10;Automaticky generovaný popis">
            <a:extLst>
              <a:ext uri="{FF2B5EF4-FFF2-40B4-BE49-F238E27FC236}">
                <a16:creationId xmlns:a16="http://schemas.microsoft.com/office/drawing/2014/main" id="{B1EC7376-DBB3-4B53-8F59-D16BDCD1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BAE8253-D711-41B5-B8EE-6784863714BC}"/>
              </a:ext>
            </a:extLst>
          </p:cNvPr>
          <p:cNvSpPr txBox="1"/>
          <p:nvPr/>
        </p:nvSpPr>
        <p:spPr>
          <a:xfrm>
            <a:off x="925606" y="110490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latin typeface="Segoe UI"/>
                <a:cs typeface="Calibri"/>
              </a:rPr>
              <a:t>Pichľavka silná</a:t>
            </a:r>
          </a:p>
        </p:txBody>
      </p:sp>
    </p:spTree>
    <p:extLst>
      <p:ext uri="{BB962C8B-B14F-4D97-AF65-F5344CB8AC3E}">
        <p14:creationId xmlns:p14="http://schemas.microsoft.com/office/powerpoint/2010/main" val="47957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ryba, ryba s hladkými plutvami, ryba s hrotmi na plutvách&#10;&#10;Automaticky generovaný popis">
            <a:extLst>
              <a:ext uri="{FF2B5EF4-FFF2-40B4-BE49-F238E27FC236}">
                <a16:creationId xmlns:a16="http://schemas.microsoft.com/office/drawing/2014/main" id="{58201B08-53A0-427F-A749-3EFCDF035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70779"/>
            <a:ext cx="10905066" cy="471644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282C83A-D7FD-4F25-BF98-AF611F88EDC8}"/>
              </a:ext>
            </a:extLst>
          </p:cNvPr>
          <p:cNvSpPr txBox="1"/>
          <p:nvPr/>
        </p:nvSpPr>
        <p:spPr>
          <a:xfrm>
            <a:off x="2225488" y="1071282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latin typeface="Segoe UI"/>
                <a:cs typeface="Calibri"/>
              </a:rPr>
              <a:t>Šťuka severná</a:t>
            </a:r>
          </a:p>
        </p:txBody>
      </p:sp>
    </p:spTree>
    <p:extLst>
      <p:ext uri="{BB962C8B-B14F-4D97-AF65-F5344CB8AC3E}">
        <p14:creationId xmlns:p14="http://schemas.microsoft.com/office/powerpoint/2010/main" val="248326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hmyz&#10;&#10;Automaticky generovaný popis">
            <a:extLst>
              <a:ext uri="{FF2B5EF4-FFF2-40B4-BE49-F238E27FC236}">
                <a16:creationId xmlns:a16="http://schemas.microsoft.com/office/drawing/2014/main" id="{C39AE247-5079-4D80-BE0B-5C3858ED6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707" y="643466"/>
            <a:ext cx="9246586" cy="557106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B2570BD8-E491-4D61-AEB0-0B8E39CEC2CF}"/>
              </a:ext>
            </a:extLst>
          </p:cNvPr>
          <p:cNvSpPr txBox="1"/>
          <p:nvPr/>
        </p:nvSpPr>
        <p:spPr>
          <a:xfrm>
            <a:off x="1194547" y="109369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latin typeface="Segoe UI"/>
                <a:cs typeface="Calibri"/>
              </a:rPr>
              <a:t>Sumec veľký</a:t>
            </a:r>
          </a:p>
        </p:txBody>
      </p:sp>
    </p:spTree>
    <p:extLst>
      <p:ext uri="{BB962C8B-B14F-4D97-AF65-F5344CB8AC3E}">
        <p14:creationId xmlns:p14="http://schemas.microsoft.com/office/powerpoint/2010/main" val="261493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3" descr="Obrázok, na ktorom je ryba, ryba s hladkými plutvami&#10;&#10;Automaticky generovaný popis">
            <a:extLst>
              <a:ext uri="{FF2B5EF4-FFF2-40B4-BE49-F238E27FC236}">
                <a16:creationId xmlns:a16="http://schemas.microsoft.com/office/drawing/2014/main" id="{FCC7E901-8C6A-4E68-AB6F-2215D4510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6" y="643466"/>
            <a:ext cx="8346168" cy="557106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510A2A5-ABC6-4A88-907C-08348F59C630}"/>
              </a:ext>
            </a:extLst>
          </p:cNvPr>
          <p:cNvSpPr txBox="1"/>
          <p:nvPr/>
        </p:nvSpPr>
        <p:spPr>
          <a:xfrm>
            <a:off x="1485900" y="138504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2800">
                <a:latin typeface="Segoe UI"/>
                <a:cs typeface="Calibri"/>
              </a:rPr>
              <a:t>Zubáč</a:t>
            </a:r>
          </a:p>
        </p:txBody>
      </p:sp>
    </p:spTree>
    <p:extLst>
      <p:ext uri="{BB962C8B-B14F-4D97-AF65-F5344CB8AC3E}">
        <p14:creationId xmlns:p14="http://schemas.microsoft.com/office/powerpoint/2010/main" val="189221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príroda, útes, pestrofarebné, nádoba&#10;&#10;Automaticky generovaný popis">
            <a:extLst>
              <a:ext uri="{FF2B5EF4-FFF2-40B4-BE49-F238E27FC236}">
                <a16:creationId xmlns:a16="http://schemas.microsoft.com/office/drawing/2014/main" id="{E332F42B-3947-453E-B3C4-DFDCCC9EE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867B009E-470B-4580-A05A-DE8459EAEF5C}"/>
              </a:ext>
            </a:extLst>
          </p:cNvPr>
          <p:cNvSpPr txBox="1"/>
          <p:nvPr/>
        </p:nvSpPr>
        <p:spPr>
          <a:xfrm>
            <a:off x="347133" y="220133"/>
            <a:ext cx="2743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solidFill>
                  <a:schemeClr val="bg1"/>
                </a:solidFill>
                <a:latin typeface="Segoe UI"/>
                <a:cs typeface="Calibri"/>
              </a:rPr>
              <a:t>Niektoré druhy žijú v slaných vodách.</a:t>
            </a:r>
          </a:p>
        </p:txBody>
      </p:sp>
    </p:spTree>
    <p:extLst>
      <p:ext uri="{BB962C8B-B14F-4D97-AF65-F5344CB8AC3E}">
        <p14:creationId xmlns:p14="http://schemas.microsoft.com/office/powerpoint/2010/main" val="178650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ryba, ryba s hrotmi na plutvách, ryba s hladkými plutvami&#10;&#10;Automaticky generovaný popis">
            <a:extLst>
              <a:ext uri="{FF2B5EF4-FFF2-40B4-BE49-F238E27FC236}">
                <a16:creationId xmlns:a16="http://schemas.microsoft.com/office/drawing/2014/main" id="{A4ACABDB-7B9D-41EE-AE3F-F7FA9717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849" y="1123527"/>
            <a:ext cx="9534297" cy="4604800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DE1C21C-2EAA-4F23-A200-1E92CD38DF84}"/>
              </a:ext>
            </a:extLst>
          </p:cNvPr>
          <p:cNvSpPr txBox="1"/>
          <p:nvPr/>
        </p:nvSpPr>
        <p:spPr>
          <a:xfrm>
            <a:off x="813548" y="981636"/>
            <a:ext cx="873834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latin typeface="Segoe UI"/>
                <a:cs typeface="Calibri"/>
              </a:rPr>
              <a:t>Ryby majú telo pokryté šupinami.</a:t>
            </a:r>
          </a:p>
        </p:txBody>
      </p:sp>
    </p:spTree>
    <p:extLst>
      <p:ext uri="{BB962C8B-B14F-4D97-AF65-F5344CB8AC3E}">
        <p14:creationId xmlns:p14="http://schemas.microsoft.com/office/powerpoint/2010/main" val="91518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E6A609DA-3CB4-4AD4-855E-D63773EFF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3">
            <a:extLst>
              <a:ext uri="{FF2B5EF4-FFF2-40B4-BE49-F238E27FC236}">
                <a16:creationId xmlns:a16="http://schemas.microsoft.com/office/drawing/2014/main" id="{1D147C32-4CBE-4413-BA08-190105A1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61839"/>
            <a:ext cx="10905066" cy="55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73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A529ECEA-0AE8-4D7C-B9C1-D3BA16DA1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5041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BA69FD2-5BFE-4689-B3C4-61163F6E5FE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>
                <a:latin typeface="Segoe UI"/>
                <a:cs typeface="Segoe UI"/>
              </a:rPr>
              <a:t>Niektoré druhy rýb sa živia rastlinami.</a:t>
            </a:r>
          </a:p>
        </p:txBody>
      </p:sp>
      <p:pic>
        <p:nvPicPr>
          <p:cNvPr id="2" name="Obrázok 2" descr="Obrázok, na ktorom je trávnik, ryba, vonkajšie, zelené&#10;&#10;Automaticky generovaný popis">
            <a:extLst>
              <a:ext uri="{FF2B5EF4-FFF2-40B4-BE49-F238E27FC236}">
                <a16:creationId xmlns:a16="http://schemas.microsoft.com/office/drawing/2014/main" id="{688FA86D-8B3A-479F-816E-3A5ED8F29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9" r="251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195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útes, akvárium, pestrofarebné&#10;&#10;Automaticky generovaný popis">
            <a:extLst>
              <a:ext uri="{FF2B5EF4-FFF2-40B4-BE49-F238E27FC236}">
                <a16:creationId xmlns:a16="http://schemas.microsoft.com/office/drawing/2014/main" id="{6DF1A9AF-B4E5-44C4-9FC2-D7DA0E0F2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5" b="6886"/>
          <a:stretch/>
        </p:blipFill>
        <p:spPr>
          <a:xfrm>
            <a:off x="67255" y="247811"/>
            <a:ext cx="12191980" cy="636692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39F12F6A-C498-48E9-A473-9B2BF61CE0C5}"/>
              </a:ext>
            </a:extLst>
          </p:cNvPr>
          <p:cNvSpPr txBox="1"/>
          <p:nvPr/>
        </p:nvSpPr>
        <p:spPr>
          <a:xfrm>
            <a:off x="6349253" y="623047"/>
            <a:ext cx="655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solidFill>
                  <a:schemeClr val="bg1"/>
                </a:solidFill>
                <a:latin typeface="Segoe UI"/>
                <a:cs typeface="Calibri"/>
              </a:rPr>
              <a:t>Niektoré druhy rýb sa živia larvami, muškami,ikrami aj malými rybami</a:t>
            </a:r>
          </a:p>
        </p:txBody>
      </p:sp>
    </p:spTree>
    <p:extLst>
      <p:ext uri="{BB962C8B-B14F-4D97-AF65-F5344CB8AC3E}">
        <p14:creationId xmlns:p14="http://schemas.microsoft.com/office/powerpoint/2010/main" val="128446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plaz, had&#10;&#10;Automaticky generovaný popis">
            <a:extLst>
              <a:ext uri="{FF2B5EF4-FFF2-40B4-BE49-F238E27FC236}">
                <a16:creationId xmlns:a16="http://schemas.microsoft.com/office/drawing/2014/main" id="{D2B01E5F-1860-4B9B-AAE9-1BD023E38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79225DF-D15A-4ED2-88DA-0698E6924796}"/>
              </a:ext>
            </a:extLst>
          </p:cNvPr>
          <p:cNvSpPr txBox="1"/>
          <p:nvPr/>
        </p:nvSpPr>
        <p:spPr>
          <a:xfrm>
            <a:off x="522194" y="611842"/>
            <a:ext cx="5074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>
                <a:latin typeface="Segoe UI"/>
                <a:cs typeface="Calibri"/>
              </a:rPr>
              <a:t>Na Slovensku žije 67 druhov rýb.</a:t>
            </a:r>
          </a:p>
        </p:txBody>
      </p:sp>
    </p:spTree>
    <p:extLst>
      <p:ext uri="{BB962C8B-B14F-4D97-AF65-F5344CB8AC3E}">
        <p14:creationId xmlns:p14="http://schemas.microsoft.com/office/powerpoint/2010/main" val="77916711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C3740742A1354BB8CF43109EFF9464" ma:contentTypeVersion="4" ma:contentTypeDescription="Umožňuje vytvoriť nový dokument." ma:contentTypeScope="" ma:versionID="736f53c8d0b536e2388a6ea1e1958b3e">
  <xsd:schema xmlns:xsd="http://www.w3.org/2001/XMLSchema" xmlns:xs="http://www.w3.org/2001/XMLSchema" xmlns:p="http://schemas.microsoft.com/office/2006/metadata/properties" xmlns:ns2="124e4f87-0e19-475c-a15f-b951cb5c22cf" targetNamespace="http://schemas.microsoft.com/office/2006/metadata/properties" ma:root="true" ma:fieldsID="24f882d9689674932b3b7916dce0bbef" ns2:_="">
    <xsd:import namespace="124e4f87-0e19-475c-a15f-b951cb5c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e4f87-0e19-475c-a15f-b951cb5c2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25310F-8395-4248-8C93-FC5875EFF0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96A562-0521-4A4B-9285-0B3E7FC21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e4f87-0e19-475c-a15f-b951cb5c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5CD717-B3BE-4382-B87D-2D49B898E41C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124e4f87-0e19-475c-a15f-b951cb5c22c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Širokouhlá</PresentationFormat>
  <Paragraphs>11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Darina Lucanska</cp:lastModifiedBy>
  <cp:revision>149</cp:revision>
  <dcterms:created xsi:type="dcterms:W3CDTF">2021-03-08T20:47:04Z</dcterms:created>
  <dcterms:modified xsi:type="dcterms:W3CDTF">2021-03-08T22:23:35Z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0x0101006EC3740742A1354BB8CF43109EFF9464</vt:lpwstr>
  </property>
</Properties>
</file>