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0" r:id="rId9"/>
    <p:sldId id="264" r:id="rId10"/>
    <p:sldId id="263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8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7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3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0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4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1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1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9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6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6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1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62A4-1431-4FE4-ABDF-AC1920FC0166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4DB9-BD04-4FE9-B93A-70D06E595C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7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eruzale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Utrpenie Ježiša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83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citel\Desktop\v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" y="476672"/>
            <a:ext cx="8285950" cy="46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988115" y="4509120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Pilát odsúdil Ježiša na smrť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69274" y="5661248"/>
            <a:ext cx="667045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Napriek tomu, že Pilát vedel, že Ježiš je nevinný, odsúdil ho na smrť ukrižovaním, aby splnil vôľu ľudí, ktorí kričali ... „Ukrižuj ho!“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22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citel\Desktop\v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65271" cy="61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27584" y="5128971"/>
            <a:ext cx="13418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Kalvária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5738271"/>
            <a:ext cx="52565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Ježiš si musel na Kalváriu /Golgotu, Lebku/ vyniesť sám svoj kríž a tam bol ukrižovaný. Stalo sa to v piatok.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57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citel\Desktop\v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680520" cy="65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6093296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Ježiša skladajú z kríža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796136" y="3068960"/>
            <a:ext cx="302433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Po troch hodinách Ježiš zomiera, a jeho priatelia ho zložili z kríža, aby ho mohli pochovať.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04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citel\Desktop\v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40"/>
            <a:ext cx="88376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27584" y="404664"/>
            <a:ext cx="9818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Hrob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6237312"/>
            <a:ext cx="648072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Ježiša pochovali do kamenného hrobu a privalili kameň. Bol piatok.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44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citel\Desktop\v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67750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83966" y="4728816"/>
            <a:ext cx="26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Vojaci strážia hrob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51520" y="5517232"/>
            <a:ext cx="789459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Pilát dal strážiť hrob, aby niekto neukradol Ježišovo telo, lebo on povedal: „Na tretí deň vstanem.“ Bola sobota.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48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2396" cy="62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99592" y="5226036"/>
            <a:ext cx="54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/>
              <a:t>S</a:t>
            </a:r>
            <a:r>
              <a:rPr lang="sk-SK" sz="2400" b="1" dirty="0" smtClean="0"/>
              <a:t>lávnostný </a:t>
            </a:r>
            <a:r>
              <a:rPr lang="sk-SK" sz="2400" b="1" dirty="0"/>
              <a:t>príchod Ježiša do </a:t>
            </a:r>
            <a:r>
              <a:rPr lang="sk-SK" sz="2400" b="1" dirty="0">
                <a:hlinkClick r:id="rId3" tooltip="Jeruzalem"/>
              </a:rPr>
              <a:t>Jeruzalema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899592" y="5833834"/>
            <a:ext cx="76328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Blížili sa veľkonočné sviatky, preto Ježiš prichádza do Jeruzalema, aby ich tam slávil so svojimi priateľmi, aj keď vedel, že tam zomrie.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48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itel\Desktop\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9586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09857" y="4823441"/>
            <a:ext cx="2349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Posledná večera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09857" y="5949280"/>
            <a:ext cx="7525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Apoštolom povedal, aby veľkonočnú večeru pripravili už vo štvrtok. Urobili tak, aj keď to nechápali. Ale on vedel, že v sobotu už nebude medzi nimi.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3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itel\Desktop\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984776" cy="66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971600" y="5733256"/>
            <a:ext cx="201622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Umývanie nôh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033416" y="4255928"/>
            <a:ext cx="1845919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Pred večerou apoštolom umýval nohy, aby im dal príklad pokory a lásky.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67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citel\Desktop\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2" y="332656"/>
            <a:ext cx="867469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4797152"/>
            <a:ext cx="3240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Ustanovenie Eucharistie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810638" y="5661248"/>
            <a:ext cx="784887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Pri večeri Pán Ježiš slovami „vezmite a jedzte z neho všetci .... a vezmite a pite z neho všetci“ ustanovil Eucharistiu a slovami „toto robte na moju pamiatku“ ustanovil svätú omšu a sviatosť kňazstva.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33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itel\Desktop\v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5112568" cy="64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99592" y="5661248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Getsemanská</a:t>
            </a:r>
            <a:r>
              <a:rPr lang="sk-SK" sz="2400" b="1" dirty="0" smtClean="0"/>
              <a:t> záhrada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6732240" y="4373179"/>
            <a:ext cx="2232248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Po večeri odchádza do </a:t>
            </a:r>
            <a:r>
              <a:rPr lang="sk-SK" dirty="0" err="1" smtClean="0"/>
              <a:t>Getsemanskej</a:t>
            </a:r>
            <a:r>
              <a:rPr lang="sk-SK" dirty="0" smtClean="0"/>
              <a:t> záhrady modliť sa.</a:t>
            </a:r>
          </a:p>
          <a:p>
            <a:r>
              <a:rPr lang="sk-SK" dirty="0" smtClean="0"/>
              <a:t>Tu na neho doľahli smútok a </a:t>
            </a:r>
            <a:r>
              <a:rPr lang="sk-SK" dirty="0"/>
              <a:t>ú</a:t>
            </a:r>
            <a:r>
              <a:rPr lang="sk-SK" dirty="0" smtClean="0"/>
              <a:t>zkosť, lebo </a:t>
            </a:r>
            <a:r>
              <a:rPr lang="sk-SK" dirty="0"/>
              <a:t>v</a:t>
            </a:r>
            <a:r>
              <a:rPr lang="sk-SK" dirty="0" smtClean="0"/>
              <a:t>edel čo ho čaká.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18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\Desktop\v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47196" cy="54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4941168"/>
            <a:ext cx="40324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...ktorý sa pre nás krvou potil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827584" y="5805264"/>
            <a:ext cx="782258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Ježiš prežíval takú úzkosť, opustenosť a smútok, až mu z tváre kvapkali kvapky krvi.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4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itel\Desktop\v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55"/>
            <a:ext cx="5447183" cy="66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83568" y="6021288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Judášov zradcovský bozk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6444208" y="4923173"/>
            <a:ext cx="2205959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Judáš, jeden z apoštolov, za 30 strieborných zradil Ježiša vojakom. Na zradu použil takýto znak lásky.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09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itel\Desktop\v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23604" cy="6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 flipH="1">
            <a:off x="755576" y="5805264"/>
            <a:ext cx="18722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Zajatie Ježiša</a:t>
            </a:r>
            <a:endParaRPr lang="sk-SK" sz="24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5652120" y="4762347"/>
            <a:ext cx="2565999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Všetci jeho učeníci ho opustili a rozutekali sa. Vo väzení ho bičovali a dali mu na hlavu tŕňovú korunu.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42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342</Words>
  <Application>Microsoft Office PowerPoint</Application>
  <PresentationFormat>Prezentácia na obrazovke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Motív Office</vt:lpstr>
      <vt:lpstr>Utrpenie Ježiša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Utrpenie Ježiša</dc:title>
  <dc:creator>Ucitel</dc:creator>
  <cp:lastModifiedBy>MS Vinbarg</cp:lastModifiedBy>
  <cp:revision>22</cp:revision>
  <dcterms:created xsi:type="dcterms:W3CDTF">2017-03-15T07:55:00Z</dcterms:created>
  <dcterms:modified xsi:type="dcterms:W3CDTF">2021-03-24T15:57:08Z</dcterms:modified>
</cp:coreProperties>
</file>