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49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716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213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05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814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631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78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4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26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849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736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7EC1-C5BD-49FE-90D6-9A826EB61467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3709-0842-433C-BE27-FD09E188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79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760723">
            <a:off x="4521776" y="889769"/>
            <a:ext cx="4489594" cy="1470025"/>
          </a:xfrm>
        </p:spPr>
        <p:txBody>
          <a:bodyPr>
            <a:noAutofit/>
          </a:bodyPr>
          <a:lstStyle/>
          <a:p>
            <a:r>
              <a:rPr lang="sk-SK" sz="5400" b="1" dirty="0" smtClean="0"/>
              <a:t>Čo sú obrazové pamiatky</a:t>
            </a:r>
            <a:endParaRPr lang="sk-SK" sz="5400" b="1" dirty="0"/>
          </a:p>
        </p:txBody>
      </p:sp>
      <p:pic>
        <p:nvPicPr>
          <p:cNvPr id="1026" name="Picture 2" descr="8 obrazov, ktoré môžu určiť smer vašej dovolenky | Dromedár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21142" cy="6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scaux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01629"/>
            <a:ext cx="4235359" cy="27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3899771"/>
          </a:xfrm>
        </p:spPr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Okolo nás je mnoho pamiatok, ktoré nám bližšie pomáhajú predstaviť si minulosť a porozumieť jej.</a:t>
            </a:r>
          </a:p>
          <a:p>
            <a:pPr algn="just"/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Jednou skupinou sú aj </a:t>
            </a:r>
            <a:r>
              <a:rPr lang="sk-SK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obrazové pamiatky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k-SK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 vynájdením fotoaparátu vznikali obrazové pamiatky prostredníctvom malieb a portrétov. </a:t>
            </a:r>
          </a:p>
          <a:p>
            <a:pPr algn="just"/>
            <a:endParaRPr lang="sk-SK" sz="2600" dirty="0"/>
          </a:p>
        </p:txBody>
      </p:sp>
      <p:pic>
        <p:nvPicPr>
          <p:cNvPr id="2050" name="Picture 2" descr="Peter Veľký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0" y="3598735"/>
            <a:ext cx="2262210" cy="30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poleon Bonaparte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1876251" cy="30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alileo Galilei –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7"/>
            <a:ext cx="2405903" cy="30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eopatra Painting on Egyptian Papyrus | eBay | Egyptian art, Egyptian  painting, Ancient egyptian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68" y="3573016"/>
            <a:ext cx="1872208" cy="30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10132"/>
            <a:ext cx="8229600" cy="4525963"/>
          </a:xfrm>
        </p:spPr>
        <p:txBody>
          <a:bodyPr/>
          <a:lstStyle/>
          <a:p>
            <a:pPr algn="just"/>
            <a:r>
              <a:rPr lang="sk-SK" dirty="0" smtClean="0"/>
              <a:t>Najrozšírenejšou obrazovou pamiatkou </a:t>
            </a:r>
            <a:r>
              <a:rPr lang="sk-SK" dirty="0" smtClean="0"/>
              <a:t>je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fotografia.</a:t>
            </a: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dirty="0" smtClean="0"/>
              <a:t>Fotografia však môže byť klamlivá a nemusí pôsobiť vždy vierohodne. Je potrebné ju skúmať z viacerých hľadísk.</a:t>
            </a:r>
            <a:endParaRPr lang="sk-SK" dirty="0"/>
          </a:p>
        </p:txBody>
      </p:sp>
      <p:pic>
        <p:nvPicPr>
          <p:cNvPr id="3074" name="Picture 2" descr="Poslední slova slavných osobností před smrtí - Žena.cz - magazín pro ž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20658"/>
            <a:ext cx="5532146" cy="309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VÍZ o historických osobnostiach: Spoznávaš ich? | Hashtag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93" y="3520658"/>
            <a:ext cx="4356162" cy="309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p</a:t>
            </a:r>
            <a:r>
              <a:rPr lang="sk-SK" dirty="0" smtClean="0"/>
              <a:t>rostredníctvom </a:t>
            </a:r>
            <a:r>
              <a:rPr lang="sk-SK" dirty="0" smtClean="0"/>
              <a:t>fotografií sa môžeme dozvedieť veľa informácií aj o </a:t>
            </a:r>
            <a:r>
              <a:rPr lang="sk-SK" smtClean="0"/>
              <a:t>našej </a:t>
            </a:r>
            <a:r>
              <a:rPr lang="sk-SK" smtClean="0"/>
              <a:t>rodine</a:t>
            </a:r>
            <a:endParaRPr lang="sk-SK" dirty="0" smtClean="0"/>
          </a:p>
          <a:p>
            <a:pPr algn="just"/>
            <a:endParaRPr lang="sk-SK" dirty="0" smtClean="0"/>
          </a:p>
          <a:p>
            <a:pPr algn="just"/>
            <a:r>
              <a:rPr lang="sk-SK" dirty="0" smtClean="0"/>
              <a:t>na spoznanie čo najväčšieho okruhu ľudí z rodiny sa vytvára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rodokmeň – </a:t>
            </a:r>
            <a:r>
              <a:rPr lang="sk-SK" dirty="0" smtClean="0">
                <a:solidFill>
                  <a:srgbClr val="FF0000"/>
                </a:solidFill>
              </a:rPr>
              <a:t>výpočet všetkých priamych </a:t>
            </a:r>
            <a:r>
              <a:rPr lang="sk-SK" dirty="0">
                <a:solidFill>
                  <a:srgbClr val="FF0000"/>
                </a:solidFill>
              </a:rPr>
              <a:t>príbuzných smerom do minulosti</a:t>
            </a:r>
            <a:endParaRPr lang="sk-SK" dirty="0" smtClean="0"/>
          </a:p>
          <a:p>
            <a:pPr algn="just"/>
            <a:endParaRPr lang="sk-SK" dirty="0"/>
          </a:p>
          <a:p>
            <a:pPr algn="just"/>
            <a:r>
              <a:rPr lang="sk-SK" dirty="0" smtClean="0"/>
              <a:t>ľudia si vytvárali rôzne podoby rodokmeňa - najprehľadnejšia forma je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rodostrom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zobrazovanie všetkých predkov rodiny (rodu) v podobe stromu 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dostrom / MishellDebnarovaArt - SAShE.sk - Handmade Obráz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48" y="586674"/>
            <a:ext cx="48291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galéria | Genealog.sk - pátranie po predkoch, rodostrom, rodokmeň,  genealó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37" y="302889"/>
            <a:ext cx="4876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užby | Genealog.sk - pátranie po predkoch, rodostrom, rodokmeň, genealó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" y="4185866"/>
            <a:ext cx="42603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M - rodokmen - 8. Arpádov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89040"/>
            <a:ext cx="48768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/>
            <a:r>
              <a:rPr lang="sk-SK" dirty="0" smtClean="0"/>
              <a:t>K vytvoreniu rodokmeňa nám napomáhajú aj iné pramene ako </a:t>
            </a:r>
            <a:r>
              <a:rPr lang="sk-SK" smtClean="0"/>
              <a:t>len fotografie - úradné </a:t>
            </a:r>
            <a:r>
              <a:rPr lang="sk-SK" dirty="0" smtClean="0"/>
              <a:t>listiny (matrika, rodný, sobášny, úmrtný list), náhrobne kamene, denníky</a:t>
            </a:r>
            <a:r>
              <a:rPr lang="sk-SK" smtClean="0"/>
              <a:t>, a pod.</a:t>
            </a:r>
            <a:endParaRPr lang="sk-SK" dirty="0" smtClean="0"/>
          </a:p>
          <a:p>
            <a:pPr algn="just"/>
            <a:endParaRPr lang="sk-SK" dirty="0" smtClean="0"/>
          </a:p>
          <a:p>
            <a:pPr algn="just"/>
            <a:r>
              <a:rPr lang="sk-SK" dirty="0" smtClean="0"/>
              <a:t>Veda ktorá sa zaoberá zisťovaním rodinných príslušníkov a ich príbuzenských vzťahov sa nazýva </a:t>
            </a:r>
            <a:r>
              <a:rPr lang="sk-SK" b="1" dirty="0" smtClean="0">
                <a:solidFill>
                  <a:srgbClr val="FF0000"/>
                </a:solidFill>
              </a:rPr>
              <a:t>genealógia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26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163</Words>
  <Application>Microsoft Office PowerPoint</Application>
  <PresentationFormat>Prezentácia na obrazovke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Motiv systému Office</vt:lpstr>
      <vt:lpstr>Čo sú obrazové pamiatky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sú obrazové pamiatky</dc:title>
  <dc:creator>Janko</dc:creator>
  <cp:lastModifiedBy>Ucitel</cp:lastModifiedBy>
  <cp:revision>11</cp:revision>
  <dcterms:created xsi:type="dcterms:W3CDTF">2020-11-10T19:14:37Z</dcterms:created>
  <dcterms:modified xsi:type="dcterms:W3CDTF">2020-11-17T15:27:51Z</dcterms:modified>
</cp:coreProperties>
</file>