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800D-7CCC-4134-897E-2BE99303F7B3}" type="datetimeFigureOut">
              <a:rPr lang="sk-SK" smtClean="0"/>
              <a:t>3. 11. 2020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F32C-40BF-47A1-B1DF-8B8642F39F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0112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800D-7CCC-4134-897E-2BE99303F7B3}" type="datetimeFigureOut">
              <a:rPr lang="sk-SK" smtClean="0"/>
              <a:t>3. 11. 2020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F32C-40BF-47A1-B1DF-8B8642F39F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6864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800D-7CCC-4134-897E-2BE99303F7B3}" type="datetimeFigureOut">
              <a:rPr lang="sk-SK" smtClean="0"/>
              <a:t>3. 11. 2020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F32C-40BF-47A1-B1DF-8B8642F39F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266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800D-7CCC-4134-897E-2BE99303F7B3}" type="datetimeFigureOut">
              <a:rPr lang="sk-SK" smtClean="0"/>
              <a:t>3. 11. 2020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F32C-40BF-47A1-B1DF-8B8642F39F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3334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800D-7CCC-4134-897E-2BE99303F7B3}" type="datetimeFigureOut">
              <a:rPr lang="sk-SK" smtClean="0"/>
              <a:t>3. 11. 2020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F32C-40BF-47A1-B1DF-8B8642F39F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038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800D-7CCC-4134-897E-2BE99303F7B3}" type="datetimeFigureOut">
              <a:rPr lang="sk-SK" smtClean="0"/>
              <a:t>3. 11. 2020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F32C-40BF-47A1-B1DF-8B8642F39F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230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800D-7CCC-4134-897E-2BE99303F7B3}" type="datetimeFigureOut">
              <a:rPr lang="sk-SK" smtClean="0"/>
              <a:t>3. 11. 2020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F32C-40BF-47A1-B1DF-8B8642F39F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974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800D-7CCC-4134-897E-2BE99303F7B3}" type="datetimeFigureOut">
              <a:rPr lang="sk-SK" smtClean="0"/>
              <a:t>3. 11. 2020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F32C-40BF-47A1-B1DF-8B8642F39F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716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800D-7CCC-4134-897E-2BE99303F7B3}" type="datetimeFigureOut">
              <a:rPr lang="sk-SK" smtClean="0"/>
              <a:t>3. 11. 2020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F32C-40BF-47A1-B1DF-8B8642F39F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174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800D-7CCC-4134-897E-2BE99303F7B3}" type="datetimeFigureOut">
              <a:rPr lang="sk-SK" smtClean="0"/>
              <a:t>3. 11. 2020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F32C-40BF-47A1-B1DF-8B8642F39F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014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800D-7CCC-4134-897E-2BE99303F7B3}" type="datetimeFigureOut">
              <a:rPr lang="sk-SK" smtClean="0"/>
              <a:t>3. 11. 2020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F32C-40BF-47A1-B1DF-8B8642F39F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907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C800D-7CCC-4134-897E-2BE99303F7B3}" type="datetimeFigureOut">
              <a:rPr lang="sk-SK" smtClean="0"/>
              <a:t>3. 11. 2020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FF32C-40BF-47A1-B1DF-8B8642F39F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8243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/>
              <a:t>Obrazy Božej blízkosti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Božie znaky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47825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34" y="103030"/>
            <a:ext cx="11616251" cy="6534983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9530367" y="472362"/>
            <a:ext cx="190607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Noe a dúha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160286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31" y="347731"/>
            <a:ext cx="11801340" cy="5900670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8860665" y="669702"/>
            <a:ext cx="296214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Abrahám a hviezdy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605906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01" y="477982"/>
            <a:ext cx="11846288" cy="6189686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8487178" y="721218"/>
            <a:ext cx="321971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Mojžiš a horiaci krík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468328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171977" y="2653048"/>
            <a:ext cx="104447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i="1" dirty="0" smtClean="0">
                <a:latin typeface="Arial Black" panose="020B0A04020102020204" pitchFamily="34" charset="0"/>
              </a:rPr>
              <a:t>Znaky, ktoré dáva Boh ľuďom, znamenajú, že Boh je človeku blízko. </a:t>
            </a:r>
            <a:endParaRPr lang="sk-SK" sz="4000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08568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30</Words>
  <Application>Microsoft Office PowerPoint</Application>
  <PresentationFormat>Širokouhlá</PresentationFormat>
  <Paragraphs>6</Paragraphs>
  <Slides>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Motív Office</vt:lpstr>
      <vt:lpstr>Obrazy Božej blízkosti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Obrazy Božej blízkosti</dc:title>
  <dc:creator>MS Vinbarg</dc:creator>
  <cp:lastModifiedBy>MS Vinbarg</cp:lastModifiedBy>
  <cp:revision>2</cp:revision>
  <dcterms:created xsi:type="dcterms:W3CDTF">2020-11-03T14:43:45Z</dcterms:created>
  <dcterms:modified xsi:type="dcterms:W3CDTF">2020-11-03T14:52:29Z</dcterms:modified>
</cp:coreProperties>
</file>