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Kliknite sem a upravte štýly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F1C0C7-9C11-4FD1-B9C7-B3453207CD6F}" type="datetimeFigureOut">
              <a:rPr lang="sk-SK" smtClean="0"/>
              <a:pPr/>
              <a:t>6. 4. 2021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597848-9AA0-4AA3-B929-A69C131D793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Feudalizmus, kto žil v stredovekom štáte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Pre 6. ročník ZŠ</a:t>
            </a:r>
          </a:p>
          <a:p>
            <a:r>
              <a:rPr lang="sk-SK" dirty="0" smtClean="0"/>
              <a:t>Tematický celok:</a:t>
            </a:r>
          </a:p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ZŠ s MŠ Kalinčiakova 12</a:t>
            </a:r>
            <a:endParaRPr lang="sk-SK" dirty="0"/>
          </a:p>
        </p:txBody>
      </p:sp>
      <p:pic>
        <p:nvPicPr>
          <p:cNvPr id="4" name="Picture 2" descr="Francúzsky šialený kráľ Karol VI. | Magistra Histó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140" y="0"/>
            <a:ext cx="1882860" cy="2395520"/>
          </a:xfrm>
          <a:prstGeom prst="rect">
            <a:avLst/>
          </a:prstGeom>
          <a:noFill/>
        </p:spPr>
      </p:pic>
      <p:pic>
        <p:nvPicPr>
          <p:cNvPr id="5" name="Picture 4" descr="Najväčšie a najkrvavejšie bitky v histórii - Život - Webmagazi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144164"/>
            <a:ext cx="3286116" cy="1713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0241" y="793603"/>
            <a:ext cx="3223759" cy="1507067"/>
          </a:xfrm>
        </p:spPr>
        <p:txBody>
          <a:bodyPr/>
          <a:lstStyle/>
          <a:p>
            <a:r>
              <a:rPr lang="sk-SK" dirty="0" smtClean="0"/>
              <a:t>Nepokojná doba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3140968"/>
            <a:ext cx="3600400" cy="3615267"/>
          </a:xfrm>
        </p:spPr>
        <p:txBody>
          <a:bodyPr/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Silná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Franská ríša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aj iné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stredoveké kráľovstvá </a:t>
            </a:r>
            <a:r>
              <a:rPr lang="sk-SK" sz="2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vznikali v období chaosu a zmätkov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kde </a:t>
            </a:r>
            <a:r>
              <a:rPr lang="sk-SK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každý bojoval s každým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endParaRPr lang="sk-SK" dirty="0"/>
          </a:p>
        </p:txBody>
      </p:sp>
      <p:pic>
        <p:nvPicPr>
          <p:cNvPr id="1026" name="Picture 2" descr="Bitky, ktoré menili dejiny | Magistra Histó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33123"/>
            <a:ext cx="4572001" cy="3338525"/>
          </a:xfrm>
          <a:prstGeom prst="rect">
            <a:avLst/>
          </a:prstGeom>
          <a:noFill/>
        </p:spPr>
      </p:pic>
      <p:pic>
        <p:nvPicPr>
          <p:cNvPr id="1028" name="Picture 4" descr="Najväčšie a najkrvavejšie bitky v histórii - Život - Webmagazi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3" y="102082"/>
            <a:ext cx="5826771" cy="3038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911" y="1484784"/>
            <a:ext cx="334786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Tí ktorí chránili kmeň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0375" y="3789040"/>
            <a:ext cx="6400800" cy="2880320"/>
          </a:xfrm>
        </p:spPr>
        <p:txBody>
          <a:bodyPr>
            <a:normAutofit lnSpcReduction="10000"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prvých storočiach </a:t>
            </a:r>
            <a:r>
              <a:rPr lang="sk-SK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stredoveku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vojny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na dennom poriadku...</a:t>
            </a:r>
          </a:p>
          <a:p>
            <a:r>
              <a:rPr lang="sk-SK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najvplyvnejšou časťou kmeňa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bojovníci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chránili kmeň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pred dobyvateľmi a zároveň dobýjali cudzie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územia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družina kmeňových bojovníkov</a:t>
            </a:r>
            <a:endParaRPr lang="sk-SK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AutoShape 2" descr="Družina krále dobrodruha: Kdo stál Janu Lucemburskému věrně p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796" name="Picture 4" descr="Družina krále dobrodruha: Kdo stál Janu Lucemburskému věrně p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417" y="0"/>
            <a:ext cx="5461583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507067"/>
          </a:xfrm>
        </p:spPr>
        <p:txBody>
          <a:bodyPr/>
          <a:lstStyle/>
          <a:p>
            <a:pPr algn="ctr"/>
            <a:r>
              <a:rPr lang="sk-SK" dirty="0" smtClean="0"/>
              <a:t>Kráľ a jeho vazali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852936"/>
            <a:ext cx="6400800" cy="3615267"/>
          </a:xfrm>
        </p:spPr>
        <p:txBody>
          <a:bodyPr/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do popredia družín =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najudatnejší bojovníci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stávali sa ich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pánmi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často sa nazývali aj </a:t>
            </a:r>
            <a:r>
              <a:rPr lang="sk-SK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kráľmi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družina získala </a:t>
            </a:r>
            <a:r>
              <a:rPr lang="sk-SK" sz="2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nové územie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sk-SK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kráľ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celé </a:t>
            </a:r>
            <a:r>
              <a:rPr lang="sk-SK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 s ľuďmi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ktorí na ňom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žili, </a:t>
            </a:r>
            <a:r>
              <a:rPr lang="sk-SK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pokladal za svoj</a:t>
            </a:r>
            <a:r>
              <a:rPr lang="sk-SK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majetok</a:t>
            </a:r>
            <a:r>
              <a:rPr lang="sk-SK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kráľ </a:t>
            </a:r>
            <a:r>
              <a:rPr lang="sk-SK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bol najväčším vlastníkom pôdy</a:t>
            </a:r>
            <a:endParaRPr lang="sk-SK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sk-SK" dirty="0"/>
          </a:p>
        </p:txBody>
      </p:sp>
      <p:pic>
        <p:nvPicPr>
          <p:cNvPr id="34818" name="Picture 2" descr="Francúzsky šialený kráľ Karol VI. | Magistra Histó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-27296"/>
            <a:ext cx="3347864" cy="425941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357290" y="1214422"/>
            <a:ext cx="417774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Kráľ </a:t>
            </a:r>
            <a:r>
              <a:rPr lang="sk-SK" dirty="0" smtClean="0"/>
              <a:t>vládol nad všetkými a udeľoval</a:t>
            </a:r>
          </a:p>
          <a:p>
            <a:pPr algn="ctr"/>
            <a:r>
              <a:rPr lang="sk-SK" dirty="0"/>
              <a:t>v</a:t>
            </a:r>
            <a:r>
              <a:rPr lang="sk-SK" dirty="0" smtClean="0"/>
              <a:t>ýhody = </a:t>
            </a:r>
            <a:r>
              <a:rPr lang="sk-SK" b="1" dirty="0" smtClean="0"/>
              <a:t>PRIVILÉGIÁ</a:t>
            </a:r>
            <a:endParaRPr lang="sk-SK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1507067"/>
          </a:xfrm>
        </p:spPr>
        <p:txBody>
          <a:bodyPr/>
          <a:lstStyle/>
          <a:p>
            <a:pPr algn="ctr"/>
            <a:r>
              <a:rPr lang="sk-SK" dirty="0" smtClean="0"/>
              <a:t>Feudalizmus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2073217"/>
            <a:ext cx="4144544" cy="4597112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dobyté územie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bolo potrebné </a:t>
            </a:r>
            <a:r>
              <a:rPr lang="sk-SK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riadiť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</a:t>
            </a:r>
            <a:r>
              <a:rPr lang="sk-SK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kráľ </a:t>
            </a:r>
            <a:r>
              <a:rPr lang="sk-SK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prepožičiaval pôdu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príslušníkom bojovej družiny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léno</a:t>
            </a:r>
            <a:endParaRPr lang="sk-SK" sz="26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Tento </a:t>
            </a:r>
            <a:r>
              <a:rPr lang="sk-SK" sz="2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prepožičaný majetok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nazývame 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léno –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feudum</a:t>
            </a:r>
            <a:r>
              <a:rPr lang="sk-SK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/latinsky/ = systém sa nazýva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FEUDALIZMUS</a:t>
            </a:r>
            <a:r>
              <a:rPr lang="sk-SK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sk-SK" dirty="0"/>
          </a:p>
        </p:txBody>
      </p:sp>
      <p:pic>
        <p:nvPicPr>
          <p:cNvPr id="35842" name="Picture 2" descr="Stredovek - feudalizmus | datakabinet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583" y="-54590"/>
            <a:ext cx="4972418" cy="3339574"/>
          </a:xfrm>
          <a:prstGeom prst="rect">
            <a:avLst/>
          </a:prstGeom>
          <a:noFill/>
        </p:spPr>
      </p:pic>
      <p:pic>
        <p:nvPicPr>
          <p:cNvPr id="35844" name="Picture 4" descr="Feudal System Diagram - Feudalism Pyramid, HD Png Downloa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583" y="3420739"/>
            <a:ext cx="4972417" cy="346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2123728" cy="1507067"/>
          </a:xfrm>
        </p:spPr>
        <p:txBody>
          <a:bodyPr/>
          <a:lstStyle/>
          <a:p>
            <a:pPr algn="ctr"/>
            <a:r>
              <a:rPr lang="sk-SK" dirty="0" smtClean="0"/>
              <a:t>vazali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560" y="1171055"/>
            <a:ext cx="6400800" cy="3615267"/>
          </a:xfrm>
        </p:spPr>
        <p:txBody>
          <a:bodyPr/>
          <a:lstStyle/>
          <a:p>
            <a:r>
              <a:rPr lang="sk-SK" dirty="0" smtClean="0"/>
              <a:t> 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Kráľ </a:t>
            </a:r>
            <a:r>
              <a:rPr lang="sk-SK" sz="2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rozdával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členom svojej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družiny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 odmenu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rozličné </a:t>
            </a:r>
            <a:r>
              <a:rPr lang="sk-SK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výsady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 tak z družiny bojovníkov sa stala </a:t>
            </a:r>
            <a:r>
              <a:rPr lang="sk-SK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privilegovaná vrstva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šľachta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2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Šľachtici</a:t>
            </a:r>
            <a:r>
              <a:rPr lang="sk-SK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sľúbili kráľovi vernosť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 </a:t>
            </a:r>
            <a:r>
              <a:rPr lang="sk-SK" sz="2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vojenskú pomoc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pri obrane ríše =&gt; stávali sa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vazalmi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kráľa </a:t>
            </a:r>
          </a:p>
          <a:p>
            <a:endParaRPr lang="sk-SK" dirty="0"/>
          </a:p>
        </p:txBody>
      </p:sp>
      <p:pic>
        <p:nvPicPr>
          <p:cNvPr id="36866" name="Picture 2" descr="Becoming a Noble: Medieval Europe's Most Exclusive C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323" y="3914872"/>
            <a:ext cx="4087677" cy="294312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71444" y="5588045"/>
            <a:ext cx="40719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VAZAL</a:t>
            </a:r>
            <a:r>
              <a:rPr lang="sk-SK" dirty="0" smtClean="0"/>
              <a:t> = šľachtic v službách kráľa...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89267" y="4537082"/>
            <a:ext cx="49263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ŠĽACHTIC</a:t>
            </a:r>
            <a:r>
              <a:rPr lang="sk-SK" dirty="0" smtClean="0"/>
              <a:t> = človek, ktorý </a:t>
            </a:r>
            <a:r>
              <a:rPr lang="sk-SK" b="1" dirty="0" smtClean="0"/>
              <a:t>mal v spoločnosti</a:t>
            </a:r>
          </a:p>
          <a:p>
            <a:r>
              <a:rPr lang="sk-SK" b="1" dirty="0" smtClean="0"/>
              <a:t>zvláštne </a:t>
            </a:r>
            <a:r>
              <a:rPr lang="sk-SK" dirty="0" smtClean="0"/>
              <a:t>vymoženosti </a:t>
            </a:r>
            <a:r>
              <a:rPr lang="sk-SK" dirty="0" smtClean="0">
                <a:sym typeface="Wingdings" pitchFamily="2" charset="2"/>
              </a:rPr>
              <a:t> </a:t>
            </a:r>
            <a:r>
              <a:rPr lang="sk-SK" b="1" dirty="0" smtClean="0">
                <a:sym typeface="Wingdings" pitchFamily="2" charset="2"/>
              </a:rPr>
              <a:t>výsady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2555776" cy="1507067"/>
          </a:xfrm>
        </p:spPr>
        <p:txBody>
          <a:bodyPr/>
          <a:lstStyle/>
          <a:p>
            <a:pPr algn="ctr"/>
            <a:r>
              <a:rPr lang="sk-SK" dirty="0" smtClean="0"/>
              <a:t>poddaní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5575" y="1412776"/>
            <a:ext cx="5712569" cy="5367540"/>
          </a:xfrm>
        </p:spPr>
        <p:txBody>
          <a:bodyPr>
            <a:normAutofit/>
          </a:bodyPr>
          <a:lstStyle/>
          <a:p>
            <a:r>
              <a:rPr lang="sk-SK" sz="2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Nielen územie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ale 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ľudia</a:t>
            </a:r>
            <a:r>
              <a:rPr lang="sk-SK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dobytom území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majetok dobyvateľa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k-SK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Obyčajní ľudia strácali osobnú slobodu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...museli </a:t>
            </a:r>
            <a:r>
              <a:rPr lang="sk-SK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pracovať na panskom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nemohli sa voľne sťahovať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sk-SK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museli odvádzať dane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 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iné poplatky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...dostali </a:t>
            </a:r>
            <a:r>
              <a:rPr lang="sk-SK" sz="2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 pána sľub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že ich bude </a:t>
            </a:r>
            <a:r>
              <a:rPr lang="sk-SK" sz="2600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chrániť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...týchto ľudí nazývame 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PODDANÍ</a:t>
            </a:r>
            <a:r>
              <a:rPr lang="sk-SK" sz="2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sk-SK" dirty="0"/>
          </a:p>
        </p:txBody>
      </p:sp>
      <p:sp>
        <p:nvSpPr>
          <p:cNvPr id="37890" name="AutoShape 2" descr="Súkromné právo v období feudaliz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7892" name="Picture 4" descr="Ficheiro:Medieval-farming.jpg – Wikipédia, a enciclopédia liv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7083" y="0"/>
            <a:ext cx="3946917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1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294</TotalTime>
  <Words>163</Words>
  <Application>Microsoft Office PowerPoint</Application>
  <PresentationFormat>Prezentácia na obrazovke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Motív1</vt:lpstr>
      <vt:lpstr>Feudalizmus, kto žil v stredovekom štáte </vt:lpstr>
      <vt:lpstr>Nepokojná doba</vt:lpstr>
      <vt:lpstr>Tí ktorí chránili kmeň</vt:lpstr>
      <vt:lpstr>Kráľ a jeho vazali</vt:lpstr>
      <vt:lpstr>Feudalizmus</vt:lpstr>
      <vt:lpstr>vazali</vt:lpstr>
      <vt:lpstr>poddaní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Feudalizmus, kto žil v stredovekom štáte </dc:title>
  <dc:creator>Branislav Benčič</dc:creator>
  <cp:lastModifiedBy>MS Vinbarg</cp:lastModifiedBy>
  <cp:revision>32</cp:revision>
  <dcterms:created xsi:type="dcterms:W3CDTF">2020-04-13T09:37:27Z</dcterms:created>
  <dcterms:modified xsi:type="dcterms:W3CDTF">2021-04-06T08:24:18Z</dcterms:modified>
</cp:coreProperties>
</file>